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40"/>
  </p:notesMasterIdLst>
  <p:sldIdLst>
    <p:sldId id="256" r:id="rId2"/>
    <p:sldId id="258" r:id="rId3"/>
    <p:sldId id="304" r:id="rId4"/>
    <p:sldId id="303" r:id="rId5"/>
    <p:sldId id="305" r:id="rId6"/>
    <p:sldId id="259" r:id="rId7"/>
    <p:sldId id="260" r:id="rId8"/>
    <p:sldId id="306" r:id="rId9"/>
    <p:sldId id="262" r:id="rId10"/>
    <p:sldId id="307" r:id="rId11"/>
    <p:sldId id="308" r:id="rId12"/>
    <p:sldId id="309" r:id="rId13"/>
    <p:sldId id="337" r:id="rId14"/>
    <p:sldId id="338" r:id="rId15"/>
    <p:sldId id="339" r:id="rId16"/>
    <p:sldId id="311" r:id="rId17"/>
    <p:sldId id="312" r:id="rId18"/>
    <p:sldId id="313" r:id="rId19"/>
    <p:sldId id="314" r:id="rId20"/>
    <p:sldId id="315" r:id="rId21"/>
    <p:sldId id="316" r:id="rId22"/>
    <p:sldId id="266" r:id="rId23"/>
    <p:sldId id="319" r:id="rId24"/>
    <p:sldId id="320" r:id="rId25"/>
    <p:sldId id="322" r:id="rId26"/>
    <p:sldId id="324" r:id="rId27"/>
    <p:sldId id="323" r:id="rId28"/>
    <p:sldId id="325" r:id="rId29"/>
    <p:sldId id="333" r:id="rId30"/>
    <p:sldId id="334" r:id="rId31"/>
    <p:sldId id="335" r:id="rId32"/>
    <p:sldId id="336" r:id="rId33"/>
    <p:sldId id="332" r:id="rId34"/>
    <p:sldId id="331" r:id="rId35"/>
    <p:sldId id="341" r:id="rId36"/>
    <p:sldId id="342" r:id="rId37"/>
    <p:sldId id="344" r:id="rId38"/>
    <p:sldId id="345" r:id="rId39"/>
  </p:sldIdLst>
  <p:sldSz cx="9144000" cy="5143500" type="screen16x9"/>
  <p:notesSz cx="6858000" cy="9144000"/>
  <p:embeddedFontLst>
    <p:embeddedFont>
      <p:font typeface="Assistant" pitchFamily="2" charset="-79"/>
      <p:regular r:id="rId41"/>
      <p:bold r:id="rId42"/>
    </p:embeddedFont>
    <p:embeddedFont>
      <p:font typeface="Bebas Neue" panose="020B0606020202050201" pitchFamily="34" charset="0"/>
      <p:regular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Poppins" panose="00000500000000000000" pitchFamily="2" charset="0"/>
      <p:regular r:id="rId48"/>
      <p:bold r:id="rId49"/>
      <p:italic r:id="rId50"/>
      <p:boldItalic r:id="rId51"/>
    </p:embeddedFont>
    <p:embeddedFont>
      <p:font typeface="Poppins Medium" panose="00000600000000000000" pitchFamily="2" charset="0"/>
      <p:regular r:id="rId52"/>
      <p:bold r:id="rId53"/>
      <p:italic r:id="rId54"/>
      <p:bold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Roboto Medium" panose="02000000000000000000" pitchFamily="2" charset="0"/>
      <p:regular r:id="rId60"/>
      <p: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547514-71C5-491D-B80B-BC1A5E14EBF2}">
  <a:tblStyle styleId="{C7547514-71C5-491D-B80B-BC1A5E14EB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font" Target="fonts/font2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eugen\Downloads\Free_Gantt_Chart_Excel_ProjectManager_ND23-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047412567497174"/>
          <c:y val="2.6215438359848083E-2"/>
          <c:w val="0.85215230404534625"/>
          <c:h val="0.91849794733305301"/>
        </c:manualLayout>
      </c:layout>
      <c:barChart>
        <c:barDir val="bar"/>
        <c:grouping val="stacked"/>
        <c:varyColors val="0"/>
        <c:ser>
          <c:idx val="1"/>
          <c:order val="0"/>
          <c:tx>
            <c:strRef>
              <c:f>'Gantt Chart Template'!$D$9:$D$17</c:f>
              <c:strCache>
                <c:ptCount val="9"/>
                <c:pt idx="0">
                  <c:v>2024/04/01</c:v>
                </c:pt>
                <c:pt idx="1">
                  <c:v>2024/05/03</c:v>
                </c:pt>
                <c:pt idx="2">
                  <c:v>2024/06/03</c:v>
                </c:pt>
                <c:pt idx="3">
                  <c:v>2024/09/04</c:v>
                </c:pt>
                <c:pt idx="4">
                  <c:v>2024/10/05</c:v>
                </c:pt>
                <c:pt idx="5">
                  <c:v>2024/12/06</c:v>
                </c:pt>
                <c:pt idx="6">
                  <c:v>2024/09/22</c:v>
                </c:pt>
                <c:pt idx="7">
                  <c:v>2024/11/22</c:v>
                </c:pt>
                <c:pt idx="8">
                  <c:v>2024/11/24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'Gantt Chart Template'!$B$9:$B$17</c:f>
              <c:strCache>
                <c:ptCount val="9"/>
                <c:pt idx="0">
                  <c:v>Research</c:v>
                </c:pt>
                <c:pt idx="1">
                  <c:v>Planning</c:v>
                </c:pt>
                <c:pt idx="2">
                  <c:v>Desinging</c:v>
                </c:pt>
                <c:pt idx="3">
                  <c:v>Prototyping</c:v>
                </c:pt>
                <c:pt idx="4">
                  <c:v>Playtesting</c:v>
                </c:pt>
                <c:pt idx="5">
                  <c:v>Alpha</c:v>
                </c:pt>
                <c:pt idx="6">
                  <c:v>Playtesting</c:v>
                </c:pt>
                <c:pt idx="7">
                  <c:v>Bug Fix</c:v>
                </c:pt>
                <c:pt idx="8">
                  <c:v>Release</c:v>
                </c:pt>
              </c:strCache>
            </c:strRef>
          </c:cat>
          <c:val>
            <c:numRef>
              <c:f>'Gantt Chart Template'!$C$9:$C$17</c:f>
              <c:numCache>
                <c:formatCode>m/d/yyyy</c:formatCode>
                <c:ptCount val="9"/>
                <c:pt idx="0">
                  <c:v>45352</c:v>
                </c:pt>
                <c:pt idx="1">
                  <c:v>45384</c:v>
                </c:pt>
                <c:pt idx="2">
                  <c:v>45415</c:v>
                </c:pt>
                <c:pt idx="3">
                  <c:v>45483</c:v>
                </c:pt>
                <c:pt idx="4">
                  <c:v>45515</c:v>
                </c:pt>
                <c:pt idx="5">
                  <c:v>45516</c:v>
                </c:pt>
                <c:pt idx="6">
                  <c:v>45548</c:v>
                </c:pt>
                <c:pt idx="7">
                  <c:v>45591</c:v>
                </c:pt>
                <c:pt idx="8">
                  <c:v>45611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B8-4BE3-8DE4-1ED15A270519}"/>
            </c:ext>
          </c:extLst>
        </c:ser>
        <c:ser>
          <c:idx val="0"/>
          <c:order val="1"/>
          <c:tx>
            <c:strRef>
              <c:f>'Gantt Chart Template'!$E$9:$E$17</c:f>
              <c:strCache>
                <c:ptCount val="9"/>
                <c:pt idx="0">
                  <c:v>31</c:v>
                </c:pt>
                <c:pt idx="1">
                  <c:v>31</c:v>
                </c:pt>
                <c:pt idx="2">
                  <c:v>31</c:v>
                </c:pt>
                <c:pt idx="3">
                  <c:v>56</c:v>
                </c:pt>
                <c:pt idx="4">
                  <c:v>55</c:v>
                </c:pt>
                <c:pt idx="5">
                  <c:v>6</c:v>
                </c:pt>
                <c:pt idx="6">
                  <c:v>9</c:v>
                </c:pt>
                <c:pt idx="7">
                  <c:v>27</c:v>
                </c:pt>
                <c:pt idx="8">
                  <c:v>9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2-9AB8-4BE3-8DE4-1ED15A27051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4-9AB8-4BE3-8DE4-1ED15A27051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6-9AB8-4BE3-8DE4-1ED15A27051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8-9AB8-4BE3-8DE4-1ED15A27051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A-9AB8-4BE3-8DE4-1ED15A270519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C-9AB8-4BE3-8DE4-1ED15A270519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E-9AB8-4BE3-8DE4-1ED15A270519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10-9AB8-4BE3-8DE4-1ED15A270519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12-9AB8-4BE3-8DE4-1ED15A270519}"/>
              </c:ext>
            </c:extLst>
          </c:dPt>
          <c:cat>
            <c:strRef>
              <c:f>'Gantt Chart Template'!$B$9:$B$17</c:f>
              <c:strCache>
                <c:ptCount val="9"/>
                <c:pt idx="0">
                  <c:v>Research</c:v>
                </c:pt>
                <c:pt idx="1">
                  <c:v>Planning</c:v>
                </c:pt>
                <c:pt idx="2">
                  <c:v>Desinging</c:v>
                </c:pt>
                <c:pt idx="3">
                  <c:v>Prototyping</c:v>
                </c:pt>
                <c:pt idx="4">
                  <c:v>Playtesting</c:v>
                </c:pt>
                <c:pt idx="5">
                  <c:v>Alpha</c:v>
                </c:pt>
                <c:pt idx="6">
                  <c:v>Playtesting</c:v>
                </c:pt>
                <c:pt idx="7">
                  <c:v>Bug Fix</c:v>
                </c:pt>
                <c:pt idx="8">
                  <c:v>Release</c:v>
                </c:pt>
              </c:strCache>
            </c:strRef>
          </c:cat>
          <c:val>
            <c:numRef>
              <c:f>'Gantt Chart Template'!$E$9:$E$17</c:f>
              <c:numCache>
                <c:formatCode>General</c:formatCode>
                <c:ptCount val="9"/>
                <c:pt idx="0">
                  <c:v>31</c:v>
                </c:pt>
                <c:pt idx="1">
                  <c:v>31</c:v>
                </c:pt>
                <c:pt idx="2">
                  <c:v>31</c:v>
                </c:pt>
                <c:pt idx="3">
                  <c:v>56</c:v>
                </c:pt>
                <c:pt idx="4">
                  <c:v>55</c:v>
                </c:pt>
                <c:pt idx="5">
                  <c:v>6</c:v>
                </c:pt>
                <c:pt idx="6">
                  <c:v>9</c:v>
                </c:pt>
                <c:pt idx="7">
                  <c:v>27</c:v>
                </c:pt>
                <c:pt idx="8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9AB8-4BE3-8DE4-1ED15A2705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84394144"/>
        <c:axId val="484394928"/>
      </c:barChart>
      <c:catAx>
        <c:axId val="48439414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4394928"/>
        <c:crosses val="autoZero"/>
        <c:auto val="1"/>
        <c:lblAlgn val="ctr"/>
        <c:lblOffset val="100"/>
        <c:noMultiLvlLbl val="0"/>
      </c:catAx>
      <c:valAx>
        <c:axId val="484394928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m/d/yyyy" sourceLinked="0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4394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>
      <a:softEdge rad="31750"/>
    </a:effectLst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0.85037</cdr:x>
      <cdr:y>0.79599</cdr:y>
    </cdr:from>
    <cdr:to>
      <cdr:x>0.88212</cdr:x>
      <cdr:y>0.87965</cdr:y>
    </cdr:to>
    <cdr:cxnSp macro="">
      <cdr:nvCxnSpPr>
        <cdr:cNvPr id="21" name="Connector: Elbow 20">
          <a:extLst xmlns:a="http://schemas.openxmlformats.org/drawingml/2006/main">
            <a:ext uri="{FF2B5EF4-FFF2-40B4-BE49-F238E27FC236}">
              <a16:creationId xmlns:a16="http://schemas.microsoft.com/office/drawing/2014/main" id="{0EE66E69-9C11-44E2-7E6A-9198423D6EF7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rot="16200000" flipH="1">
          <a:off x="6359912" y="2486721"/>
          <a:ext cx="260196" cy="237893"/>
        </a:xfrm>
        <a:prstGeom xmlns:a="http://schemas.openxmlformats.org/drawingml/2006/main" prst="bentConnector3">
          <a:avLst>
            <a:gd name="adj1" fmla="val 92857"/>
          </a:avLst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3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2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0.65886</cdr:x>
      <cdr:y>0.40158</cdr:y>
    </cdr:from>
    <cdr:to>
      <cdr:x>0.70351</cdr:x>
      <cdr:y>0.46851</cdr:y>
    </cdr:to>
    <cdr:cxnSp macro="">
      <cdr:nvCxnSpPr>
        <cdr:cNvPr id="2" name="Connector: Elbow 1">
          <a:extLst xmlns:a="http://schemas.openxmlformats.org/drawingml/2006/main">
            <a:ext uri="{FF2B5EF4-FFF2-40B4-BE49-F238E27FC236}">
              <a16:creationId xmlns:a16="http://schemas.microsoft.com/office/drawing/2014/main" id="{0EE66E69-9C11-44E2-7E6A-9198423D6EF7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4936273" y="1248936"/>
          <a:ext cx="334538" cy="208156"/>
        </a:xfrm>
        <a:prstGeom xmlns:a="http://schemas.openxmlformats.org/drawingml/2006/main" prst="bentConnector3">
          <a:avLst>
            <a:gd name="adj1" fmla="val -1111"/>
          </a:avLst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3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2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0.5555</cdr:x>
      <cdr:y>0.2984</cdr:y>
    </cdr:from>
    <cdr:to>
      <cdr:x>0.64001</cdr:x>
      <cdr:y>0.36812</cdr:y>
    </cdr:to>
    <cdr:cxnSp macro="">
      <cdr:nvCxnSpPr>
        <cdr:cNvPr id="3" name="Connector: Elbow 2">
          <a:extLst xmlns:a="http://schemas.openxmlformats.org/drawingml/2006/main">
            <a:ext uri="{FF2B5EF4-FFF2-40B4-BE49-F238E27FC236}">
              <a16:creationId xmlns:a16="http://schemas.microsoft.com/office/drawing/2014/main" id="{0EE66E69-9C11-44E2-7E6A-9198423D6EF7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4161883" y="928030"/>
          <a:ext cx="633142" cy="216828"/>
        </a:xfrm>
        <a:prstGeom xmlns:a="http://schemas.openxmlformats.org/drawingml/2006/main" prst="bentConnector3">
          <a:avLst>
            <a:gd name="adj1" fmla="val 1859"/>
          </a:avLst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3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2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0.71029</cdr:x>
      <cdr:y>0.60197</cdr:y>
    </cdr:from>
    <cdr:to>
      <cdr:x>0.76999</cdr:x>
      <cdr:y>0.67647</cdr:y>
    </cdr:to>
    <cdr:cxnSp macro="">
      <cdr:nvCxnSpPr>
        <cdr:cNvPr id="15" name="Connector: Elbow 14">
          <a:extLst xmlns:a="http://schemas.openxmlformats.org/drawingml/2006/main">
            <a:ext uri="{FF2B5EF4-FFF2-40B4-BE49-F238E27FC236}">
              <a16:creationId xmlns:a16="http://schemas.microsoft.com/office/drawing/2014/main" id="{0EE66E69-9C11-44E2-7E6A-9198423D6EF7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5321610" y="1872166"/>
          <a:ext cx="447288" cy="231697"/>
        </a:xfrm>
        <a:prstGeom xmlns:a="http://schemas.openxmlformats.org/drawingml/2006/main" prst="bentConnector3">
          <a:avLst>
            <a:gd name="adj1" fmla="val 1801"/>
          </a:avLst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3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2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0.77181</cdr:x>
      <cdr:y>0.69998</cdr:y>
    </cdr:from>
    <cdr:to>
      <cdr:x>0.8464</cdr:x>
      <cdr:y>0.77448</cdr:y>
    </cdr:to>
    <cdr:cxnSp macro="">
      <cdr:nvCxnSpPr>
        <cdr:cNvPr id="18" name="Connector: Elbow 17">
          <a:extLst xmlns:a="http://schemas.openxmlformats.org/drawingml/2006/main">
            <a:ext uri="{FF2B5EF4-FFF2-40B4-BE49-F238E27FC236}">
              <a16:creationId xmlns:a16="http://schemas.microsoft.com/office/drawing/2014/main" id="{0EE66E69-9C11-44E2-7E6A-9198423D6EF7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5782527" y="2176966"/>
          <a:ext cx="558801" cy="231697"/>
        </a:xfrm>
        <a:prstGeom xmlns:a="http://schemas.openxmlformats.org/drawingml/2006/main" prst="bentConnector3">
          <a:avLst>
            <a:gd name="adj1" fmla="val 10089"/>
          </a:avLst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3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2">
          <a:schemeClr val="dk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f7856fd5f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f7856fd5f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>
          <a:extLst>
            <a:ext uri="{FF2B5EF4-FFF2-40B4-BE49-F238E27FC236}">
              <a16:creationId xmlns:a16="http://schemas.microsoft.com/office/drawing/2014/main" id="{58FA7598-59F7-349D-0235-B944AF42E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f77d8e6ed2_1_312:notes">
            <a:extLst>
              <a:ext uri="{FF2B5EF4-FFF2-40B4-BE49-F238E27FC236}">
                <a16:creationId xmlns:a16="http://schemas.microsoft.com/office/drawing/2014/main" id="{50C59567-469C-08B8-FE1B-FCA6D0C1BE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f77d8e6ed2_1_312:notes">
            <a:extLst>
              <a:ext uri="{FF2B5EF4-FFF2-40B4-BE49-F238E27FC236}">
                <a16:creationId xmlns:a16="http://schemas.microsoft.com/office/drawing/2014/main" id="{ECBC9322-7114-1CFE-EAEA-28683C1794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975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>
          <a:extLst>
            <a:ext uri="{FF2B5EF4-FFF2-40B4-BE49-F238E27FC236}">
              <a16:creationId xmlns:a16="http://schemas.microsoft.com/office/drawing/2014/main" id="{AFBD0277-1DF0-6898-95D4-61B949844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f77d8e6ed2_1_395:notes">
            <a:extLst>
              <a:ext uri="{FF2B5EF4-FFF2-40B4-BE49-F238E27FC236}">
                <a16:creationId xmlns:a16="http://schemas.microsoft.com/office/drawing/2014/main" id="{72B3ED4E-8E10-D9AB-061F-E1F260E87D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f77d8e6ed2_1_395:notes">
            <a:extLst>
              <a:ext uri="{FF2B5EF4-FFF2-40B4-BE49-F238E27FC236}">
                <a16:creationId xmlns:a16="http://schemas.microsoft.com/office/drawing/2014/main" id="{C47CBC8A-1A8B-9C11-0D5A-A6B69AFF4B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365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>
          <a:extLst>
            <a:ext uri="{FF2B5EF4-FFF2-40B4-BE49-F238E27FC236}">
              <a16:creationId xmlns:a16="http://schemas.microsoft.com/office/drawing/2014/main" id="{3CA4FA16-9023-369A-D2D6-879E6E198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f77d8e6ed2_1_297:notes">
            <a:extLst>
              <a:ext uri="{FF2B5EF4-FFF2-40B4-BE49-F238E27FC236}">
                <a16:creationId xmlns:a16="http://schemas.microsoft.com/office/drawing/2014/main" id="{7F77154B-4F38-821B-0018-3A4ADB8EF6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f77d8e6ed2_1_297:notes">
            <a:extLst>
              <a:ext uri="{FF2B5EF4-FFF2-40B4-BE49-F238E27FC236}">
                <a16:creationId xmlns:a16="http://schemas.microsoft.com/office/drawing/2014/main" id="{5CA8E110-DBCA-38BC-15D1-253852B0D3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833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00416b248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00416b248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>
          <a:extLst>
            <a:ext uri="{FF2B5EF4-FFF2-40B4-BE49-F238E27FC236}">
              <a16:creationId xmlns:a16="http://schemas.microsoft.com/office/drawing/2014/main" id="{A565CE13-DE6A-AAD1-69A6-F94858BF6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00416b248f_0_51:notes">
            <a:extLst>
              <a:ext uri="{FF2B5EF4-FFF2-40B4-BE49-F238E27FC236}">
                <a16:creationId xmlns:a16="http://schemas.microsoft.com/office/drawing/2014/main" id="{00856765-B249-7F0C-2DF6-FDF3788C41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00416b248f_0_51:notes">
            <a:extLst>
              <a:ext uri="{FF2B5EF4-FFF2-40B4-BE49-F238E27FC236}">
                <a16:creationId xmlns:a16="http://schemas.microsoft.com/office/drawing/2014/main" id="{790DA059-F618-D957-8287-CF3DF385C8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823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>
          <a:extLst>
            <a:ext uri="{FF2B5EF4-FFF2-40B4-BE49-F238E27FC236}">
              <a16:creationId xmlns:a16="http://schemas.microsoft.com/office/drawing/2014/main" id="{93B83330-5A5B-BE0E-9795-D36E9D0E9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fd71abadcb_0_2711:notes">
            <a:extLst>
              <a:ext uri="{FF2B5EF4-FFF2-40B4-BE49-F238E27FC236}">
                <a16:creationId xmlns:a16="http://schemas.microsoft.com/office/drawing/2014/main" id="{00D0BE18-7B58-6E98-3C9B-E6A4626100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fd71abadcb_0_2711:notes">
            <a:extLst>
              <a:ext uri="{FF2B5EF4-FFF2-40B4-BE49-F238E27FC236}">
                <a16:creationId xmlns:a16="http://schemas.microsoft.com/office/drawing/2014/main" id="{325B4D57-2798-7755-D153-161C8A5A0B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451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>
          <a:extLst>
            <a:ext uri="{FF2B5EF4-FFF2-40B4-BE49-F238E27FC236}">
              <a16:creationId xmlns:a16="http://schemas.microsoft.com/office/drawing/2014/main" id="{B69F7760-29DB-1A99-78A2-4465A3158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00416b248f_0_63:notes">
            <a:extLst>
              <a:ext uri="{FF2B5EF4-FFF2-40B4-BE49-F238E27FC236}">
                <a16:creationId xmlns:a16="http://schemas.microsoft.com/office/drawing/2014/main" id="{8F8FE55A-C047-C3E6-6A9C-4DC0B74B67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00416b248f_0_63:notes">
            <a:extLst>
              <a:ext uri="{FF2B5EF4-FFF2-40B4-BE49-F238E27FC236}">
                <a16:creationId xmlns:a16="http://schemas.microsoft.com/office/drawing/2014/main" id="{0E71414F-B27F-651D-FA09-5F85E258AD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182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>
          <a:extLst>
            <a:ext uri="{FF2B5EF4-FFF2-40B4-BE49-F238E27FC236}">
              <a16:creationId xmlns:a16="http://schemas.microsoft.com/office/drawing/2014/main" id="{2A98314A-6F9C-A88A-7F32-756041F22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fd71abadcb_0_2704:notes">
            <a:extLst>
              <a:ext uri="{FF2B5EF4-FFF2-40B4-BE49-F238E27FC236}">
                <a16:creationId xmlns:a16="http://schemas.microsoft.com/office/drawing/2014/main" id="{77B6ECAA-62F3-A5FD-426E-2B2011DF41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fd71abadcb_0_2704:notes">
            <a:extLst>
              <a:ext uri="{FF2B5EF4-FFF2-40B4-BE49-F238E27FC236}">
                <a16:creationId xmlns:a16="http://schemas.microsoft.com/office/drawing/2014/main" id="{5834A18D-F19E-F6CD-B020-2487B1373C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6069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>
          <a:extLst>
            <a:ext uri="{FF2B5EF4-FFF2-40B4-BE49-F238E27FC236}">
              <a16:creationId xmlns:a16="http://schemas.microsoft.com/office/drawing/2014/main" id="{2AF5ED45-B818-1054-6F07-A212B6ABB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fd71abadcb_0_2704:notes">
            <a:extLst>
              <a:ext uri="{FF2B5EF4-FFF2-40B4-BE49-F238E27FC236}">
                <a16:creationId xmlns:a16="http://schemas.microsoft.com/office/drawing/2014/main" id="{45319CCB-150E-FB68-1FB0-E1E3DC2637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fd71abadcb_0_2704:notes">
            <a:extLst>
              <a:ext uri="{FF2B5EF4-FFF2-40B4-BE49-F238E27FC236}">
                <a16:creationId xmlns:a16="http://schemas.microsoft.com/office/drawing/2014/main" id="{B794BAF5-FDD6-2FBB-2E92-5D666D459F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968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>
          <a:extLst>
            <a:ext uri="{FF2B5EF4-FFF2-40B4-BE49-F238E27FC236}">
              <a16:creationId xmlns:a16="http://schemas.microsoft.com/office/drawing/2014/main" id="{78E578EF-A752-2EB7-4FCC-5A66276C9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f77d8e6ed2_1_312:notes">
            <a:extLst>
              <a:ext uri="{FF2B5EF4-FFF2-40B4-BE49-F238E27FC236}">
                <a16:creationId xmlns:a16="http://schemas.microsoft.com/office/drawing/2014/main" id="{C3F129D4-87B3-B50D-B1B5-A06FB5DD64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f77d8e6ed2_1_312:notes">
            <a:extLst>
              <a:ext uri="{FF2B5EF4-FFF2-40B4-BE49-F238E27FC236}">
                <a16:creationId xmlns:a16="http://schemas.microsoft.com/office/drawing/2014/main" id="{594C09CB-161A-4287-F240-427C49141F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18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f77d8e6ed2_1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f77d8e6ed2_1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>
          <a:extLst>
            <a:ext uri="{FF2B5EF4-FFF2-40B4-BE49-F238E27FC236}">
              <a16:creationId xmlns:a16="http://schemas.microsoft.com/office/drawing/2014/main" id="{6615ED2B-72DB-7A6B-0D69-056050270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fd71abadcb_0_2704:notes">
            <a:extLst>
              <a:ext uri="{FF2B5EF4-FFF2-40B4-BE49-F238E27FC236}">
                <a16:creationId xmlns:a16="http://schemas.microsoft.com/office/drawing/2014/main" id="{CBAE8FDB-B555-E6E0-8429-139ABCA888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fd71abadcb_0_2704:notes">
            <a:extLst>
              <a:ext uri="{FF2B5EF4-FFF2-40B4-BE49-F238E27FC236}">
                <a16:creationId xmlns:a16="http://schemas.microsoft.com/office/drawing/2014/main" id="{D37E4AFE-2E41-B495-FA3E-BF9BF8F7D1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Mention style consistency, learnability and useability of the design, and the old school influence of the computer style Windows 7 style UI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74403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>
          <a:extLst>
            <a:ext uri="{FF2B5EF4-FFF2-40B4-BE49-F238E27FC236}">
              <a16:creationId xmlns:a16="http://schemas.microsoft.com/office/drawing/2014/main" id="{B1C624FA-080C-45A3-B8A9-EBB15EB9C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fd71abadcb_0_2704:notes">
            <a:extLst>
              <a:ext uri="{FF2B5EF4-FFF2-40B4-BE49-F238E27FC236}">
                <a16:creationId xmlns:a16="http://schemas.microsoft.com/office/drawing/2014/main" id="{10DBFD01-5BCE-1E2E-6A77-49DA7EF727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fd71abadcb_0_2704:notes">
            <a:extLst>
              <a:ext uri="{FF2B5EF4-FFF2-40B4-BE49-F238E27FC236}">
                <a16:creationId xmlns:a16="http://schemas.microsoft.com/office/drawing/2014/main" id="{20D446FD-4505-0C61-5F99-29A1C85C76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Mention style consistency, learnability and useability of the design, and the old school influence of the computer style Windows 7 style UI</a:t>
            </a:r>
          </a:p>
        </p:txBody>
      </p:sp>
    </p:spTree>
    <p:extLst>
      <p:ext uri="{BB962C8B-B14F-4D97-AF65-F5344CB8AC3E}">
        <p14:creationId xmlns:p14="http://schemas.microsoft.com/office/powerpoint/2010/main" val="21067093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00416b248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00416b248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>
          <a:extLst>
            <a:ext uri="{FF2B5EF4-FFF2-40B4-BE49-F238E27FC236}">
              <a16:creationId xmlns:a16="http://schemas.microsoft.com/office/drawing/2014/main" id="{8A5E5A9C-3F17-68D9-D703-432F99F30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fd71abadcb_0_2074:notes">
            <a:extLst>
              <a:ext uri="{FF2B5EF4-FFF2-40B4-BE49-F238E27FC236}">
                <a16:creationId xmlns:a16="http://schemas.microsoft.com/office/drawing/2014/main" id="{B729CF1D-9B53-7357-124A-33BAA6B1CB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fd71abadcb_0_2074:notes">
            <a:extLst>
              <a:ext uri="{FF2B5EF4-FFF2-40B4-BE49-F238E27FC236}">
                <a16:creationId xmlns:a16="http://schemas.microsoft.com/office/drawing/2014/main" id="{977238B0-8111-559A-5374-FC37BDECDB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036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>
          <a:extLst>
            <a:ext uri="{FF2B5EF4-FFF2-40B4-BE49-F238E27FC236}">
              <a16:creationId xmlns:a16="http://schemas.microsoft.com/office/drawing/2014/main" id="{83ED3C82-F7D3-7321-F30B-720459B79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fd71abadcb_0_2358:notes">
            <a:extLst>
              <a:ext uri="{FF2B5EF4-FFF2-40B4-BE49-F238E27FC236}">
                <a16:creationId xmlns:a16="http://schemas.microsoft.com/office/drawing/2014/main" id="{30ABC623-909B-D004-6E07-499407FFC3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fd71abadcb_0_2358:notes">
            <a:extLst>
              <a:ext uri="{FF2B5EF4-FFF2-40B4-BE49-F238E27FC236}">
                <a16:creationId xmlns:a16="http://schemas.microsoft.com/office/drawing/2014/main" id="{ACE3AC07-CCE4-4204-2D79-CED6D234F9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4601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>
          <a:extLst>
            <a:ext uri="{FF2B5EF4-FFF2-40B4-BE49-F238E27FC236}">
              <a16:creationId xmlns:a16="http://schemas.microsoft.com/office/drawing/2014/main" id="{8A7DC12E-9FB5-F75B-041E-DC8453D5A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fd71abadcb_0_2358:notes">
            <a:extLst>
              <a:ext uri="{FF2B5EF4-FFF2-40B4-BE49-F238E27FC236}">
                <a16:creationId xmlns:a16="http://schemas.microsoft.com/office/drawing/2014/main" id="{063534C9-681D-0AD7-AEFC-8DD6CC42ED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fd71abadcb_0_2358:notes">
            <a:extLst>
              <a:ext uri="{FF2B5EF4-FFF2-40B4-BE49-F238E27FC236}">
                <a16:creationId xmlns:a16="http://schemas.microsoft.com/office/drawing/2014/main" id="{7B03CAB3-BCB8-780A-423D-4E528DF1DD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21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>
          <a:extLst>
            <a:ext uri="{FF2B5EF4-FFF2-40B4-BE49-F238E27FC236}">
              <a16:creationId xmlns:a16="http://schemas.microsoft.com/office/drawing/2014/main" id="{A3139636-6BFF-F3BE-CBE4-E4D07D567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f77d8e6ed2_1_297:notes">
            <a:extLst>
              <a:ext uri="{FF2B5EF4-FFF2-40B4-BE49-F238E27FC236}">
                <a16:creationId xmlns:a16="http://schemas.microsoft.com/office/drawing/2014/main" id="{044DCA22-1C64-65D9-8887-0702A7A128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f77d8e6ed2_1_297:notes">
            <a:extLst>
              <a:ext uri="{FF2B5EF4-FFF2-40B4-BE49-F238E27FC236}">
                <a16:creationId xmlns:a16="http://schemas.microsoft.com/office/drawing/2014/main" id="{69D88BA7-3825-E881-BC33-7E3BD7B0F3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4851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>
          <a:extLst>
            <a:ext uri="{FF2B5EF4-FFF2-40B4-BE49-F238E27FC236}">
              <a16:creationId xmlns:a16="http://schemas.microsoft.com/office/drawing/2014/main" id="{4E6B7229-2504-5CF6-92FA-99C817078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00416b248f_0_245:notes">
            <a:extLst>
              <a:ext uri="{FF2B5EF4-FFF2-40B4-BE49-F238E27FC236}">
                <a16:creationId xmlns:a16="http://schemas.microsoft.com/office/drawing/2014/main" id="{7AE724CE-ADD8-B4C0-DDDA-F83224D6FE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100416b248f_0_245:notes">
            <a:extLst>
              <a:ext uri="{FF2B5EF4-FFF2-40B4-BE49-F238E27FC236}">
                <a16:creationId xmlns:a16="http://schemas.microsoft.com/office/drawing/2014/main" id="{6E04BF4F-5A90-3A31-7872-599ED62A81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878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>
          <a:extLst>
            <a:ext uri="{FF2B5EF4-FFF2-40B4-BE49-F238E27FC236}">
              <a16:creationId xmlns:a16="http://schemas.microsoft.com/office/drawing/2014/main" id="{CFE1900E-5602-037E-496F-9B197F15D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00416b248f_0_93:notes">
            <a:extLst>
              <a:ext uri="{FF2B5EF4-FFF2-40B4-BE49-F238E27FC236}">
                <a16:creationId xmlns:a16="http://schemas.microsoft.com/office/drawing/2014/main" id="{AECD793B-EB06-B216-0FE0-B26AE87054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00416b248f_0_93:notes">
            <a:extLst>
              <a:ext uri="{FF2B5EF4-FFF2-40B4-BE49-F238E27FC236}">
                <a16:creationId xmlns:a16="http://schemas.microsoft.com/office/drawing/2014/main" id="{B2E47CA4-DD1B-772A-4C04-198DDD46C7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450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>
          <a:extLst>
            <a:ext uri="{FF2B5EF4-FFF2-40B4-BE49-F238E27FC236}">
              <a16:creationId xmlns:a16="http://schemas.microsoft.com/office/drawing/2014/main" id="{0C7E493D-59E9-D6B0-66FA-5D3E48950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fd71abadcb_0_2398:notes">
            <a:extLst>
              <a:ext uri="{FF2B5EF4-FFF2-40B4-BE49-F238E27FC236}">
                <a16:creationId xmlns:a16="http://schemas.microsoft.com/office/drawing/2014/main" id="{4D78FAA3-E778-1B52-4EC1-001DD4A47A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fd71abadcb_0_2398:notes">
            <a:extLst>
              <a:ext uri="{FF2B5EF4-FFF2-40B4-BE49-F238E27FC236}">
                <a16:creationId xmlns:a16="http://schemas.microsoft.com/office/drawing/2014/main" id="{356E5EA9-E52B-DD0D-4162-033B2FE3FF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4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>
          <a:extLst>
            <a:ext uri="{FF2B5EF4-FFF2-40B4-BE49-F238E27FC236}">
              <a16:creationId xmlns:a16="http://schemas.microsoft.com/office/drawing/2014/main" id="{E7598651-69EE-A43D-4CE1-8B60D67B6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f77d8e6ed2_1_297:notes">
            <a:extLst>
              <a:ext uri="{FF2B5EF4-FFF2-40B4-BE49-F238E27FC236}">
                <a16:creationId xmlns:a16="http://schemas.microsoft.com/office/drawing/2014/main" id="{BB6AD842-6BE5-7803-290D-97EA58BB07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f77d8e6ed2_1_297:notes">
            <a:extLst>
              <a:ext uri="{FF2B5EF4-FFF2-40B4-BE49-F238E27FC236}">
                <a16:creationId xmlns:a16="http://schemas.microsoft.com/office/drawing/2014/main" id="{6F3A4880-51EB-E572-516B-B2617B5824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6111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>
          <a:extLst>
            <a:ext uri="{FF2B5EF4-FFF2-40B4-BE49-F238E27FC236}">
              <a16:creationId xmlns:a16="http://schemas.microsoft.com/office/drawing/2014/main" id="{8A511966-3E95-6836-FB1A-1912E6DC2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fd71abadcb_0_2711:notes">
            <a:extLst>
              <a:ext uri="{FF2B5EF4-FFF2-40B4-BE49-F238E27FC236}">
                <a16:creationId xmlns:a16="http://schemas.microsoft.com/office/drawing/2014/main" id="{C3649BB9-A04B-713C-8B89-A61DB5D5D3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fd71abadcb_0_2711:notes">
            <a:extLst>
              <a:ext uri="{FF2B5EF4-FFF2-40B4-BE49-F238E27FC236}">
                <a16:creationId xmlns:a16="http://schemas.microsoft.com/office/drawing/2014/main" id="{33746659-4FA6-17A0-0BDE-A0F89AA0EB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5469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>
          <a:extLst>
            <a:ext uri="{FF2B5EF4-FFF2-40B4-BE49-F238E27FC236}">
              <a16:creationId xmlns:a16="http://schemas.microsoft.com/office/drawing/2014/main" id="{3BF8DFDC-EDEF-8F0F-0B7B-24B3CDFA3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fd71abadcb_0_2704:notes">
            <a:extLst>
              <a:ext uri="{FF2B5EF4-FFF2-40B4-BE49-F238E27FC236}">
                <a16:creationId xmlns:a16="http://schemas.microsoft.com/office/drawing/2014/main" id="{A10E43EB-8921-F7C7-FA42-76F90263C2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fd71abadcb_0_2704:notes">
            <a:extLst>
              <a:ext uri="{FF2B5EF4-FFF2-40B4-BE49-F238E27FC236}">
                <a16:creationId xmlns:a16="http://schemas.microsoft.com/office/drawing/2014/main" id="{D3023F51-2910-3372-F533-51361615FC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Speak to the investors financial interest, ensure that investing seems like a great choice.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Z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The 15% stat comes from the stat that 30% of south </a:t>
            </a:r>
            <a:r>
              <a:rPr lang="en-ZA" dirty="0" err="1"/>
              <a:t>africans</a:t>
            </a:r>
            <a:r>
              <a:rPr lang="en-ZA" dirty="0"/>
              <a:t> have PC’s and so assuming (and possibly incorrectly) that 30% of the unemployed have PC’s, means we just grab half of that and assume they’ll play the game.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Z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2-5% is not a researched statistic but is rather a ball park figure of what percentage of non-eligible players we can expect as outliers in the </a:t>
            </a:r>
            <a:r>
              <a:rPr lang="en-ZA" dirty="0" err="1"/>
              <a:t>playerbase</a:t>
            </a:r>
            <a:r>
              <a:rPr lang="en-ZA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44443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>
          <a:extLst>
            <a:ext uri="{FF2B5EF4-FFF2-40B4-BE49-F238E27FC236}">
              <a16:creationId xmlns:a16="http://schemas.microsoft.com/office/drawing/2014/main" id="{DD7393C6-33C7-2E97-4EC8-BA135116E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f77d8e6ed2_1_395:notes">
            <a:extLst>
              <a:ext uri="{FF2B5EF4-FFF2-40B4-BE49-F238E27FC236}">
                <a16:creationId xmlns:a16="http://schemas.microsoft.com/office/drawing/2014/main" id="{12DD727F-8EB5-E3B9-2FFE-EF3B1EAC1B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f77d8e6ed2_1_395:notes">
            <a:extLst>
              <a:ext uri="{FF2B5EF4-FFF2-40B4-BE49-F238E27FC236}">
                <a16:creationId xmlns:a16="http://schemas.microsoft.com/office/drawing/2014/main" id="{97EBB314-FB98-1767-55CE-C503AFF7DF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2849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>
          <a:extLst>
            <a:ext uri="{FF2B5EF4-FFF2-40B4-BE49-F238E27FC236}">
              <a16:creationId xmlns:a16="http://schemas.microsoft.com/office/drawing/2014/main" id="{D8CAE2B0-5521-DB37-88D3-DE835ADE6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00416b248f_0_93:notes">
            <a:extLst>
              <a:ext uri="{FF2B5EF4-FFF2-40B4-BE49-F238E27FC236}">
                <a16:creationId xmlns:a16="http://schemas.microsoft.com/office/drawing/2014/main" id="{5A69CD06-83AB-B57E-0EDE-AFEA94D10F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00416b248f_0_93:notes">
            <a:extLst>
              <a:ext uri="{FF2B5EF4-FFF2-40B4-BE49-F238E27FC236}">
                <a16:creationId xmlns:a16="http://schemas.microsoft.com/office/drawing/2014/main" id="{AF6B0D50-C19C-B19F-6F99-FBDABFDD37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6836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>
          <a:extLst>
            <a:ext uri="{FF2B5EF4-FFF2-40B4-BE49-F238E27FC236}">
              <a16:creationId xmlns:a16="http://schemas.microsoft.com/office/drawing/2014/main" id="{B0EF31B1-C06D-957B-30DE-A4C6E37DA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fd71abadcb_0_2417:notes">
            <a:extLst>
              <a:ext uri="{FF2B5EF4-FFF2-40B4-BE49-F238E27FC236}">
                <a16:creationId xmlns:a16="http://schemas.microsoft.com/office/drawing/2014/main" id="{E07BA4E6-6DEF-7C66-3BD3-90DFB9AA03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fd71abadcb_0_2417:notes">
            <a:extLst>
              <a:ext uri="{FF2B5EF4-FFF2-40B4-BE49-F238E27FC236}">
                <a16:creationId xmlns:a16="http://schemas.microsoft.com/office/drawing/2014/main" id="{FA453AE1-24D5-DCD4-E3C3-55A96DB8C9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208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>
          <a:extLst>
            <a:ext uri="{FF2B5EF4-FFF2-40B4-BE49-F238E27FC236}">
              <a16:creationId xmlns:a16="http://schemas.microsoft.com/office/drawing/2014/main" id="{2C8BD6D1-7BC7-4B72-75F6-4817C8371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f77d8e6ed2_1_312:notes">
            <a:extLst>
              <a:ext uri="{FF2B5EF4-FFF2-40B4-BE49-F238E27FC236}">
                <a16:creationId xmlns:a16="http://schemas.microsoft.com/office/drawing/2014/main" id="{8951198E-CED8-0376-055E-BD5ADF5A21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f77d8e6ed2_1_312:notes">
            <a:extLst>
              <a:ext uri="{FF2B5EF4-FFF2-40B4-BE49-F238E27FC236}">
                <a16:creationId xmlns:a16="http://schemas.microsoft.com/office/drawing/2014/main" id="{57F2BEDB-D2BA-F04C-7159-9A946EE22E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859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>
          <a:extLst>
            <a:ext uri="{FF2B5EF4-FFF2-40B4-BE49-F238E27FC236}">
              <a16:creationId xmlns:a16="http://schemas.microsoft.com/office/drawing/2014/main" id="{FD038A50-A660-2C4E-F9AD-7A5BDB344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11f883eb1_0_0:notes">
            <a:extLst>
              <a:ext uri="{FF2B5EF4-FFF2-40B4-BE49-F238E27FC236}">
                <a16:creationId xmlns:a16="http://schemas.microsoft.com/office/drawing/2014/main" id="{D7F9CF70-E16C-4238-F7DB-E656564B0E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011f883eb1_0_0:notes">
            <a:extLst>
              <a:ext uri="{FF2B5EF4-FFF2-40B4-BE49-F238E27FC236}">
                <a16:creationId xmlns:a16="http://schemas.microsoft.com/office/drawing/2014/main" id="{E9289DF8-12CD-1E42-9942-DCE5988C32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76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f77d8e6ed2_1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f77d8e6ed2_1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shoes of a hiring manager, approve or reject shapes success and morale. Hire wisely, fire strategically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f77d8e6ed2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f77d8e6ed2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>
          <a:extLst>
            <a:ext uri="{FF2B5EF4-FFF2-40B4-BE49-F238E27FC236}">
              <a16:creationId xmlns:a16="http://schemas.microsoft.com/office/drawing/2014/main" id="{AF37A906-054F-54C1-035E-3799F9699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11f883eb1_0_0:notes">
            <a:extLst>
              <a:ext uri="{FF2B5EF4-FFF2-40B4-BE49-F238E27FC236}">
                <a16:creationId xmlns:a16="http://schemas.microsoft.com/office/drawing/2014/main" id="{007E638C-0AB0-8663-E3BD-BB598CBA1F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011f883eb1_0_0:notes">
            <a:extLst>
              <a:ext uri="{FF2B5EF4-FFF2-40B4-BE49-F238E27FC236}">
                <a16:creationId xmlns:a16="http://schemas.microsoft.com/office/drawing/2014/main" id="{6FFCA800-034C-75C9-2E1B-3AB1A03D2B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099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11f883e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011f883e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27775" y="1136050"/>
            <a:ext cx="8509800" cy="2180400"/>
          </a:xfrm>
          <a:prstGeom prst="rect">
            <a:avLst/>
          </a:prstGeom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"/>
              <a:buNone/>
              <a:defRPr sz="4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656975" y="3331500"/>
            <a:ext cx="3871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14050" y="115417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068225" y="82117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737850" y="9548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10800000" flipH="1">
            <a:off x="874925" y="308132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0800000" flipH="1">
            <a:off x="1052900" y="341432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10800000" flipH="1">
            <a:off x="1874925" y="328070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800000">
            <a:off x="76716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66137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2"/>
          <p:cNvPicPr preferRelativeResize="0"/>
          <p:nvPr/>
        </p:nvPicPr>
        <p:blipFill rotWithShape="1">
          <a:blip r:embed="rId4">
            <a:alphaModFix/>
          </a:blip>
          <a:srcRect l="4173" t="13326" r="65426" b="58272"/>
          <a:stretch/>
        </p:blipFill>
        <p:spPr>
          <a:xfrm flipH="1">
            <a:off x="5952774" y="-260675"/>
            <a:ext cx="2774026" cy="180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 rotWithShape="1">
          <a:blip r:embed="rId4">
            <a:alphaModFix/>
          </a:blip>
          <a:srcRect l="4173" t="13326" r="65426" b="58272"/>
          <a:stretch/>
        </p:blipFill>
        <p:spPr>
          <a:xfrm rot="10800000" flipH="1">
            <a:off x="204200" y="3603351"/>
            <a:ext cx="2681923" cy="174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18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248" name="Google Shape;248;p18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9" name="Google Shape;249;p18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18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8"/>
          <p:cNvSpPr/>
          <p:nvPr/>
        </p:nvSpPr>
        <p:spPr>
          <a:xfrm flipH="1">
            <a:off x="2510100" y="11140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8"/>
          <p:cNvSpPr/>
          <p:nvPr/>
        </p:nvSpPr>
        <p:spPr>
          <a:xfrm flipH="1">
            <a:off x="2455125" y="7810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8"/>
          <p:cNvSpPr/>
          <p:nvPr/>
        </p:nvSpPr>
        <p:spPr>
          <a:xfrm flipH="1">
            <a:off x="1757000" y="9146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8"/>
          <p:cNvSpPr/>
          <p:nvPr/>
        </p:nvSpPr>
        <p:spPr>
          <a:xfrm rot="10800000" flipH="1">
            <a:off x="997925" y="17703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8"/>
          <p:cNvSpPr/>
          <p:nvPr/>
        </p:nvSpPr>
        <p:spPr>
          <a:xfrm rot="10800000" flipH="1">
            <a:off x="1252100" y="21033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8"/>
          <p:cNvSpPr/>
          <p:nvPr/>
        </p:nvSpPr>
        <p:spPr>
          <a:xfrm rot="10800000" flipH="1">
            <a:off x="1997925" y="19696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8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8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8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8"/>
          <p:cNvSpPr txBox="1">
            <a:spLocks noGrp="1"/>
          </p:cNvSpPr>
          <p:nvPr>
            <p:ph type="title" hasCustomPrompt="1"/>
          </p:nvPr>
        </p:nvSpPr>
        <p:spPr>
          <a:xfrm>
            <a:off x="1284000" y="1580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61" name="Google Shape;261;p18"/>
          <p:cNvSpPr txBox="1">
            <a:spLocks noGrp="1"/>
          </p:cNvSpPr>
          <p:nvPr>
            <p:ph type="subTitle" idx="1"/>
          </p:nvPr>
        </p:nvSpPr>
        <p:spPr>
          <a:xfrm>
            <a:off x="3366150" y="2876550"/>
            <a:ext cx="2411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6" name="Google Shape;266;p20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0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0"/>
          <p:cNvSpPr/>
          <p:nvPr/>
        </p:nvSpPr>
        <p:spPr>
          <a:xfrm flipH="1">
            <a:off x="79576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0"/>
          <p:cNvSpPr/>
          <p:nvPr/>
        </p:nvSpPr>
        <p:spPr>
          <a:xfrm flipH="1">
            <a:off x="79026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0"/>
          <p:cNvSpPr/>
          <p:nvPr/>
        </p:nvSpPr>
        <p:spPr>
          <a:xfrm flipH="1">
            <a:off x="72045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0"/>
          <p:cNvSpPr txBox="1">
            <a:spLocks noGrp="1"/>
          </p:cNvSpPr>
          <p:nvPr>
            <p:ph type="title"/>
          </p:nvPr>
        </p:nvSpPr>
        <p:spPr>
          <a:xfrm>
            <a:off x="720000" y="1971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2" name="Google Shape;272;p20"/>
          <p:cNvSpPr txBox="1">
            <a:spLocks noGrp="1"/>
          </p:cNvSpPr>
          <p:nvPr>
            <p:ph type="title" idx="2" hasCustomPrompt="1"/>
          </p:nvPr>
        </p:nvSpPr>
        <p:spPr>
          <a:xfrm>
            <a:off x="762850" y="1454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3" name="Google Shape;273;p20"/>
          <p:cNvSpPr txBox="1">
            <a:spLocks noGrp="1"/>
          </p:cNvSpPr>
          <p:nvPr>
            <p:ph type="subTitle" idx="1"/>
          </p:nvPr>
        </p:nvSpPr>
        <p:spPr>
          <a:xfrm>
            <a:off x="720000" y="2417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0"/>
          <p:cNvSpPr txBox="1">
            <a:spLocks noGrp="1"/>
          </p:cNvSpPr>
          <p:nvPr>
            <p:ph type="title" idx="3"/>
          </p:nvPr>
        </p:nvSpPr>
        <p:spPr>
          <a:xfrm>
            <a:off x="3403801" y="1971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5" name="Google Shape;275;p20"/>
          <p:cNvSpPr txBox="1">
            <a:spLocks noGrp="1"/>
          </p:cNvSpPr>
          <p:nvPr>
            <p:ph type="title" idx="4" hasCustomPrompt="1"/>
          </p:nvPr>
        </p:nvSpPr>
        <p:spPr>
          <a:xfrm>
            <a:off x="3425225" y="1454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20"/>
          <p:cNvSpPr txBox="1">
            <a:spLocks noGrp="1"/>
          </p:cNvSpPr>
          <p:nvPr>
            <p:ph type="subTitle" idx="5"/>
          </p:nvPr>
        </p:nvSpPr>
        <p:spPr>
          <a:xfrm>
            <a:off x="3403800" y="2417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0"/>
          <p:cNvSpPr txBox="1">
            <a:spLocks noGrp="1"/>
          </p:cNvSpPr>
          <p:nvPr>
            <p:ph type="title" idx="6"/>
          </p:nvPr>
        </p:nvSpPr>
        <p:spPr>
          <a:xfrm>
            <a:off x="6087600" y="1971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8" name="Google Shape;278;p20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454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9" name="Google Shape;279;p20"/>
          <p:cNvSpPr txBox="1">
            <a:spLocks noGrp="1"/>
          </p:cNvSpPr>
          <p:nvPr>
            <p:ph type="subTitle" idx="8"/>
          </p:nvPr>
        </p:nvSpPr>
        <p:spPr>
          <a:xfrm>
            <a:off x="6087600" y="2417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0"/>
          <p:cNvSpPr txBox="1">
            <a:spLocks noGrp="1"/>
          </p:cNvSpPr>
          <p:nvPr>
            <p:ph type="title" idx="9"/>
          </p:nvPr>
        </p:nvSpPr>
        <p:spPr>
          <a:xfrm>
            <a:off x="720000" y="3608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0632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2" name="Google Shape;282;p20"/>
          <p:cNvSpPr txBox="1">
            <a:spLocks noGrp="1"/>
          </p:cNvSpPr>
          <p:nvPr>
            <p:ph type="subTitle" idx="14"/>
          </p:nvPr>
        </p:nvSpPr>
        <p:spPr>
          <a:xfrm>
            <a:off x="720000" y="4054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15"/>
          </p:nvPr>
        </p:nvSpPr>
        <p:spPr>
          <a:xfrm>
            <a:off x="3403801" y="3608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title" idx="16" hasCustomPrompt="1"/>
          </p:nvPr>
        </p:nvSpPr>
        <p:spPr>
          <a:xfrm>
            <a:off x="3425225" y="30632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5" name="Google Shape;285;p20"/>
          <p:cNvSpPr txBox="1">
            <a:spLocks noGrp="1"/>
          </p:cNvSpPr>
          <p:nvPr>
            <p:ph type="subTitle" idx="17"/>
          </p:nvPr>
        </p:nvSpPr>
        <p:spPr>
          <a:xfrm>
            <a:off x="3403800" y="4054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0"/>
          <p:cNvSpPr txBox="1">
            <a:spLocks noGrp="1"/>
          </p:cNvSpPr>
          <p:nvPr>
            <p:ph type="title" idx="18"/>
          </p:nvPr>
        </p:nvSpPr>
        <p:spPr>
          <a:xfrm>
            <a:off x="6087600" y="3608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title" idx="19" hasCustomPrompt="1"/>
          </p:nvPr>
        </p:nvSpPr>
        <p:spPr>
          <a:xfrm>
            <a:off x="6087600" y="30632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8" name="Google Shape;288;p20"/>
          <p:cNvSpPr txBox="1">
            <a:spLocks noGrp="1"/>
          </p:cNvSpPr>
          <p:nvPr>
            <p:ph type="subTitle" idx="20"/>
          </p:nvPr>
        </p:nvSpPr>
        <p:spPr>
          <a:xfrm>
            <a:off x="6087600" y="4054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title" idx="21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1"/>
          <p:cNvSpPr/>
          <p:nvPr/>
        </p:nvSpPr>
        <p:spPr>
          <a:xfrm>
            <a:off x="-91525" y="-39125"/>
            <a:ext cx="9251400" cy="5182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2" name="Google Shape;292;p21"/>
          <p:cNvPicPr preferRelativeResize="0"/>
          <p:nvPr/>
        </p:nvPicPr>
        <p:blipFill rotWithShape="1">
          <a:blip r:embed="rId3">
            <a:alphaModFix amt="17000"/>
          </a:blip>
          <a:srcRect l="8608" t="21534" r="12264" b="14584"/>
          <a:stretch/>
        </p:blipFill>
        <p:spPr>
          <a:xfrm>
            <a:off x="-91525" y="-56375"/>
            <a:ext cx="9310674" cy="519987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1"/>
          <p:cNvSpPr/>
          <p:nvPr/>
        </p:nvSpPr>
        <p:spPr>
          <a:xfrm>
            <a:off x="327775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1"/>
          <p:cNvSpPr/>
          <p:nvPr/>
        </p:nvSpPr>
        <p:spPr>
          <a:xfrm flipH="1">
            <a:off x="36142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1"/>
          <p:cNvSpPr/>
          <p:nvPr/>
        </p:nvSpPr>
        <p:spPr>
          <a:xfrm flipH="1">
            <a:off x="35592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1"/>
          <p:cNvSpPr/>
          <p:nvPr/>
        </p:nvSpPr>
        <p:spPr>
          <a:xfrm flipH="1">
            <a:off x="28611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1"/>
          <p:cNvSpPr/>
          <p:nvPr/>
        </p:nvSpPr>
        <p:spPr>
          <a:xfrm>
            <a:off x="715100" y="38538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1"/>
          <p:cNvSpPr/>
          <p:nvPr/>
        </p:nvSpPr>
        <p:spPr>
          <a:xfrm>
            <a:off x="969275" y="35208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1"/>
          <p:cNvSpPr/>
          <p:nvPr/>
        </p:nvSpPr>
        <p:spPr>
          <a:xfrm>
            <a:off x="1715100" y="365442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1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1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1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title"/>
          </p:nvPr>
        </p:nvSpPr>
        <p:spPr>
          <a:xfrm>
            <a:off x="2290025" y="311852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subTitle" idx="1"/>
          </p:nvPr>
        </p:nvSpPr>
        <p:spPr>
          <a:xfrm>
            <a:off x="1458125" y="1569550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2"/>
          <p:cNvSpPr/>
          <p:nvPr/>
        </p:nvSpPr>
        <p:spPr>
          <a:xfrm>
            <a:off x="-91525" y="-39125"/>
            <a:ext cx="9251400" cy="5182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p22"/>
          <p:cNvPicPr preferRelativeResize="0"/>
          <p:nvPr/>
        </p:nvPicPr>
        <p:blipFill rotWithShape="1">
          <a:blip r:embed="rId3">
            <a:alphaModFix amt="17000"/>
          </a:blip>
          <a:srcRect l="8608" t="21534" r="12264" b="14584"/>
          <a:stretch/>
        </p:blipFill>
        <p:spPr>
          <a:xfrm>
            <a:off x="-91525" y="-56375"/>
            <a:ext cx="9310674" cy="519987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2"/>
          <p:cNvSpPr/>
          <p:nvPr/>
        </p:nvSpPr>
        <p:spPr>
          <a:xfrm>
            <a:off x="327775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2"/>
          <p:cNvSpPr/>
          <p:nvPr/>
        </p:nvSpPr>
        <p:spPr>
          <a:xfrm flipH="1">
            <a:off x="8248850" y="190395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2"/>
          <p:cNvSpPr/>
          <p:nvPr/>
        </p:nvSpPr>
        <p:spPr>
          <a:xfrm flipH="1">
            <a:off x="8193875" y="157095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2"/>
          <p:cNvSpPr/>
          <p:nvPr/>
        </p:nvSpPr>
        <p:spPr>
          <a:xfrm flipH="1">
            <a:off x="7495750" y="17045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2"/>
          <p:cNvSpPr/>
          <p:nvPr/>
        </p:nvSpPr>
        <p:spPr>
          <a:xfrm rot="10800000" flipH="1">
            <a:off x="1073100" y="399052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2"/>
          <p:cNvSpPr/>
          <p:nvPr/>
        </p:nvSpPr>
        <p:spPr>
          <a:xfrm rot="10800000" flipH="1">
            <a:off x="1327275" y="432352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2"/>
          <p:cNvSpPr/>
          <p:nvPr/>
        </p:nvSpPr>
        <p:spPr>
          <a:xfrm rot="10800000" flipH="1">
            <a:off x="2073100" y="418990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2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2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2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2"/>
          <p:cNvSpPr txBox="1">
            <a:spLocks noGrp="1"/>
          </p:cNvSpPr>
          <p:nvPr>
            <p:ph type="subTitle" idx="1"/>
          </p:nvPr>
        </p:nvSpPr>
        <p:spPr>
          <a:xfrm>
            <a:off x="720000" y="2237325"/>
            <a:ext cx="51810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2"/>
          <p:cNvSpPr txBox="1">
            <a:spLocks noGrp="1"/>
          </p:cNvSpPr>
          <p:nvPr>
            <p:ph type="title"/>
          </p:nvPr>
        </p:nvSpPr>
        <p:spPr>
          <a:xfrm>
            <a:off x="720000" y="1635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3"/>
          <p:cNvSpPr/>
          <p:nvPr/>
        </p:nvSpPr>
        <p:spPr>
          <a:xfrm>
            <a:off x="-91525" y="-39125"/>
            <a:ext cx="9251400" cy="5182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2" name="Google Shape;322;p23"/>
          <p:cNvPicPr preferRelativeResize="0"/>
          <p:nvPr/>
        </p:nvPicPr>
        <p:blipFill rotWithShape="1">
          <a:blip r:embed="rId3">
            <a:alphaModFix amt="17000"/>
          </a:blip>
          <a:srcRect l="8608" t="21534" r="12264" b="14584"/>
          <a:stretch/>
        </p:blipFill>
        <p:spPr>
          <a:xfrm>
            <a:off x="-91525" y="-56375"/>
            <a:ext cx="9310674" cy="519987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3"/>
          <p:cNvSpPr/>
          <p:nvPr/>
        </p:nvSpPr>
        <p:spPr>
          <a:xfrm>
            <a:off x="327775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3"/>
          <p:cNvSpPr/>
          <p:nvPr/>
        </p:nvSpPr>
        <p:spPr>
          <a:xfrm flipH="1">
            <a:off x="8248850" y="190395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3"/>
          <p:cNvSpPr/>
          <p:nvPr/>
        </p:nvSpPr>
        <p:spPr>
          <a:xfrm flipH="1">
            <a:off x="8193875" y="157095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3"/>
          <p:cNvSpPr/>
          <p:nvPr/>
        </p:nvSpPr>
        <p:spPr>
          <a:xfrm flipH="1">
            <a:off x="7495750" y="17045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3"/>
          <p:cNvSpPr/>
          <p:nvPr/>
        </p:nvSpPr>
        <p:spPr>
          <a:xfrm rot="10800000">
            <a:off x="2342225" y="5350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3"/>
          <p:cNvSpPr/>
          <p:nvPr/>
        </p:nvSpPr>
        <p:spPr>
          <a:xfrm rot="10800000">
            <a:off x="2287250" y="8680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3"/>
          <p:cNvSpPr/>
          <p:nvPr/>
        </p:nvSpPr>
        <p:spPr>
          <a:xfrm rot="10800000">
            <a:off x="1589125" y="7343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720000" y="3241350"/>
            <a:ext cx="29424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3"/>
          <p:cNvSpPr txBox="1">
            <a:spLocks noGrp="1"/>
          </p:cNvSpPr>
          <p:nvPr>
            <p:ph type="title"/>
          </p:nvPr>
        </p:nvSpPr>
        <p:spPr>
          <a:xfrm>
            <a:off x="720000" y="1483250"/>
            <a:ext cx="3198000" cy="21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25"/>
          <p:cNvGrpSpPr/>
          <p:nvPr/>
        </p:nvGrpSpPr>
        <p:grpSpPr>
          <a:xfrm>
            <a:off x="-91525" y="-56375"/>
            <a:ext cx="9310674" cy="5199874"/>
            <a:chOff x="-91525" y="-56375"/>
            <a:chExt cx="9310674" cy="5199874"/>
          </a:xfrm>
        </p:grpSpPr>
        <p:sp>
          <p:nvSpPr>
            <p:cNvPr id="350" name="Google Shape;350;p25"/>
            <p:cNvSpPr/>
            <p:nvPr/>
          </p:nvSpPr>
          <p:spPr>
            <a:xfrm>
              <a:off x="-91525" y="-39125"/>
              <a:ext cx="9251400" cy="5182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51" name="Google Shape;351;p25"/>
            <p:cNvPicPr preferRelativeResize="0"/>
            <p:nvPr/>
          </p:nvPicPr>
          <p:blipFill rotWithShape="1">
            <a:blip r:embed="rId3">
              <a:alphaModFix amt="17000"/>
            </a:blip>
            <a:srcRect l="8608" t="21534" r="12264" b="14584"/>
            <a:stretch/>
          </p:blipFill>
          <p:spPr>
            <a:xfrm>
              <a:off x="-91525" y="-56375"/>
              <a:ext cx="9310674" cy="519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25"/>
            <p:cNvSpPr/>
            <p:nvPr/>
          </p:nvSpPr>
          <p:spPr>
            <a:xfrm>
              <a:off x="327775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25"/>
          <p:cNvSpPr/>
          <p:nvPr/>
        </p:nvSpPr>
        <p:spPr>
          <a:xfrm flipH="1">
            <a:off x="1801025" y="156837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5"/>
          <p:cNvSpPr/>
          <p:nvPr/>
        </p:nvSpPr>
        <p:spPr>
          <a:xfrm flipH="1">
            <a:off x="1746050" y="123537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5"/>
          <p:cNvSpPr/>
          <p:nvPr/>
        </p:nvSpPr>
        <p:spPr>
          <a:xfrm flipH="1">
            <a:off x="1047925" y="13690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5"/>
          <p:cNvSpPr/>
          <p:nvPr/>
        </p:nvSpPr>
        <p:spPr>
          <a:xfrm rot="10800000" flipH="1">
            <a:off x="1269900" y="385932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5"/>
          <p:cNvSpPr/>
          <p:nvPr/>
        </p:nvSpPr>
        <p:spPr>
          <a:xfrm rot="10800000" flipH="1">
            <a:off x="1524075" y="419232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5"/>
          <p:cNvSpPr/>
          <p:nvPr/>
        </p:nvSpPr>
        <p:spPr>
          <a:xfrm rot="10800000" flipH="1">
            <a:off x="2269900" y="405870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5"/>
          <p:cNvSpPr/>
          <p:nvPr/>
        </p:nvSpPr>
        <p:spPr>
          <a:xfrm rot="10800000">
            <a:off x="4438750" y="36459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5"/>
          <p:cNvSpPr/>
          <p:nvPr/>
        </p:nvSpPr>
        <p:spPr>
          <a:xfrm rot="10800000">
            <a:off x="4383775" y="39789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5"/>
          <p:cNvSpPr/>
          <p:nvPr/>
        </p:nvSpPr>
        <p:spPr>
          <a:xfrm rot="10800000">
            <a:off x="3685650" y="38452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5"/>
          <p:cNvSpPr txBox="1">
            <a:spLocks noGrp="1"/>
          </p:cNvSpPr>
          <p:nvPr>
            <p:ph type="subTitle" idx="1"/>
          </p:nvPr>
        </p:nvSpPr>
        <p:spPr>
          <a:xfrm>
            <a:off x="1391725" y="2339575"/>
            <a:ext cx="31176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5"/>
          <p:cNvSpPr txBox="1">
            <a:spLocks noGrp="1"/>
          </p:cNvSpPr>
          <p:nvPr>
            <p:ph type="title"/>
          </p:nvPr>
        </p:nvSpPr>
        <p:spPr>
          <a:xfrm>
            <a:off x="932150" y="1724475"/>
            <a:ext cx="3577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8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7" name="Google Shape;407;p28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8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8"/>
          <p:cNvSpPr txBox="1">
            <a:spLocks noGrp="1"/>
          </p:cNvSpPr>
          <p:nvPr>
            <p:ph type="title"/>
          </p:nvPr>
        </p:nvSpPr>
        <p:spPr>
          <a:xfrm>
            <a:off x="1809775" y="19114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0" name="Google Shape;410;p28"/>
          <p:cNvSpPr txBox="1">
            <a:spLocks noGrp="1"/>
          </p:cNvSpPr>
          <p:nvPr>
            <p:ph type="subTitle" idx="1"/>
          </p:nvPr>
        </p:nvSpPr>
        <p:spPr>
          <a:xfrm>
            <a:off x="1809775" y="2358825"/>
            <a:ext cx="240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8"/>
          <p:cNvSpPr txBox="1">
            <a:spLocks noGrp="1"/>
          </p:cNvSpPr>
          <p:nvPr>
            <p:ph type="title" idx="2"/>
          </p:nvPr>
        </p:nvSpPr>
        <p:spPr>
          <a:xfrm>
            <a:off x="5062028" y="19114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2" name="Google Shape;412;p28"/>
          <p:cNvSpPr txBox="1">
            <a:spLocks noGrp="1"/>
          </p:cNvSpPr>
          <p:nvPr>
            <p:ph type="subTitle" idx="3"/>
          </p:nvPr>
        </p:nvSpPr>
        <p:spPr>
          <a:xfrm>
            <a:off x="5062028" y="2358825"/>
            <a:ext cx="240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28"/>
          <p:cNvSpPr txBox="1">
            <a:spLocks noGrp="1"/>
          </p:cNvSpPr>
          <p:nvPr>
            <p:ph type="title" idx="4"/>
          </p:nvPr>
        </p:nvSpPr>
        <p:spPr>
          <a:xfrm>
            <a:off x="1809775" y="37258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4" name="Google Shape;414;p28"/>
          <p:cNvSpPr txBox="1">
            <a:spLocks noGrp="1"/>
          </p:cNvSpPr>
          <p:nvPr>
            <p:ph type="subTitle" idx="5"/>
          </p:nvPr>
        </p:nvSpPr>
        <p:spPr>
          <a:xfrm>
            <a:off x="1809775" y="4173225"/>
            <a:ext cx="240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28"/>
          <p:cNvSpPr txBox="1">
            <a:spLocks noGrp="1"/>
          </p:cNvSpPr>
          <p:nvPr>
            <p:ph type="title" idx="6"/>
          </p:nvPr>
        </p:nvSpPr>
        <p:spPr>
          <a:xfrm>
            <a:off x="5062028" y="37258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6" name="Google Shape;416;p28"/>
          <p:cNvSpPr txBox="1">
            <a:spLocks noGrp="1"/>
          </p:cNvSpPr>
          <p:nvPr>
            <p:ph type="subTitle" idx="7"/>
          </p:nvPr>
        </p:nvSpPr>
        <p:spPr>
          <a:xfrm>
            <a:off x="5062028" y="4173225"/>
            <a:ext cx="240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8"/>
          <p:cNvSpPr txBox="1">
            <a:spLocks noGrp="1"/>
          </p:cNvSpPr>
          <p:nvPr>
            <p:ph type="title" idx="8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28"/>
          <p:cNvSpPr/>
          <p:nvPr/>
        </p:nvSpPr>
        <p:spPr>
          <a:xfrm flipH="1">
            <a:off x="79576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8"/>
          <p:cNvSpPr/>
          <p:nvPr/>
        </p:nvSpPr>
        <p:spPr>
          <a:xfrm flipH="1">
            <a:off x="79026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8"/>
          <p:cNvSpPr/>
          <p:nvPr/>
        </p:nvSpPr>
        <p:spPr>
          <a:xfrm flipH="1">
            <a:off x="72045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p32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480" name="Google Shape;480;p32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81" name="Google Shape;481;p32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p32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Google Shape;483;p32"/>
          <p:cNvSpPr/>
          <p:nvPr/>
        </p:nvSpPr>
        <p:spPr>
          <a:xfrm flipH="1">
            <a:off x="1709225" y="180895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/>
          <p:cNvSpPr/>
          <p:nvPr/>
        </p:nvSpPr>
        <p:spPr>
          <a:xfrm flipH="1">
            <a:off x="1654250" y="147595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/>
          <p:cNvSpPr/>
          <p:nvPr/>
        </p:nvSpPr>
        <p:spPr>
          <a:xfrm flipH="1">
            <a:off x="956125" y="16095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2"/>
          <p:cNvSpPr/>
          <p:nvPr/>
        </p:nvSpPr>
        <p:spPr>
          <a:xfrm rot="10800000" flipH="1">
            <a:off x="997925" y="3370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2"/>
          <p:cNvSpPr/>
          <p:nvPr/>
        </p:nvSpPr>
        <p:spPr>
          <a:xfrm rot="10800000" flipH="1">
            <a:off x="1252100" y="3703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2"/>
          <p:cNvSpPr/>
          <p:nvPr/>
        </p:nvSpPr>
        <p:spPr>
          <a:xfrm rot="10800000" flipH="1">
            <a:off x="1997925" y="3569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2"/>
          <p:cNvSpPr/>
          <p:nvPr/>
        </p:nvSpPr>
        <p:spPr>
          <a:xfrm rot="10800000">
            <a:off x="7757850" y="3037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2"/>
          <p:cNvSpPr/>
          <p:nvPr/>
        </p:nvSpPr>
        <p:spPr>
          <a:xfrm rot="10800000">
            <a:off x="7702875" y="337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2"/>
          <p:cNvSpPr/>
          <p:nvPr/>
        </p:nvSpPr>
        <p:spPr>
          <a:xfrm rot="10800000">
            <a:off x="7004750" y="32368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2"/>
          <p:cNvSpPr txBox="1">
            <a:spLocks noGrp="1"/>
          </p:cNvSpPr>
          <p:nvPr>
            <p:ph type="ctrTitle"/>
          </p:nvPr>
        </p:nvSpPr>
        <p:spPr>
          <a:xfrm>
            <a:off x="2429950" y="5936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3" name="Google Shape;493;p32"/>
          <p:cNvSpPr txBox="1">
            <a:spLocks noGrp="1"/>
          </p:cNvSpPr>
          <p:nvPr>
            <p:ph type="subTitle" idx="1"/>
          </p:nvPr>
        </p:nvSpPr>
        <p:spPr>
          <a:xfrm>
            <a:off x="2425075" y="1475950"/>
            <a:ext cx="4293900" cy="12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94" name="Google Shape;494;p32"/>
          <p:cNvSpPr txBox="1"/>
          <p:nvPr/>
        </p:nvSpPr>
        <p:spPr>
          <a:xfrm>
            <a:off x="2533563" y="3450450"/>
            <a:ext cx="40605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b="1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b="1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b="1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5" name="Google Shape;495;p32"/>
          <p:cNvSpPr/>
          <p:nvPr/>
        </p:nvSpPr>
        <p:spPr>
          <a:xfrm flipH="1">
            <a:off x="7619200" y="114415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2"/>
          <p:cNvSpPr/>
          <p:nvPr/>
        </p:nvSpPr>
        <p:spPr>
          <a:xfrm flipH="1">
            <a:off x="7564225" y="81115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2"/>
          <p:cNvSpPr/>
          <p:nvPr/>
        </p:nvSpPr>
        <p:spPr>
          <a:xfrm flipH="1">
            <a:off x="6866100" y="9447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3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0" name="Google Shape;500;p33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3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3"/>
          <p:cNvSpPr/>
          <p:nvPr/>
        </p:nvSpPr>
        <p:spPr>
          <a:xfrm flipH="1">
            <a:off x="36142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3"/>
          <p:cNvSpPr/>
          <p:nvPr/>
        </p:nvSpPr>
        <p:spPr>
          <a:xfrm flipH="1">
            <a:off x="35592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3"/>
          <p:cNvSpPr/>
          <p:nvPr/>
        </p:nvSpPr>
        <p:spPr>
          <a:xfrm flipH="1">
            <a:off x="28611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3"/>
          <p:cNvSpPr/>
          <p:nvPr/>
        </p:nvSpPr>
        <p:spPr>
          <a:xfrm rot="10800000" flipH="1">
            <a:off x="997925" y="3370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3"/>
          <p:cNvSpPr/>
          <p:nvPr/>
        </p:nvSpPr>
        <p:spPr>
          <a:xfrm rot="10800000" flipH="1">
            <a:off x="1252100" y="3703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3"/>
          <p:cNvSpPr/>
          <p:nvPr/>
        </p:nvSpPr>
        <p:spPr>
          <a:xfrm rot="10800000" flipH="1">
            <a:off x="1997925" y="3569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3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3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3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1" name="Google Shape;511;p33"/>
          <p:cNvPicPr preferRelativeResize="0"/>
          <p:nvPr/>
        </p:nvPicPr>
        <p:blipFill rotWithShape="1">
          <a:blip r:embed="rId4">
            <a:alphaModFix/>
          </a:blip>
          <a:srcRect l="79634" t="23164" r="8550" b="47919"/>
          <a:stretch/>
        </p:blipFill>
        <p:spPr>
          <a:xfrm rot="10800000">
            <a:off x="0" y="439498"/>
            <a:ext cx="1298775" cy="22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flipH="1">
            <a:off x="7760350" y="11962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flipH="1">
            <a:off x="7705375" y="8632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flipH="1">
            <a:off x="7007250" y="99685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10800000" flipH="1">
            <a:off x="979125" y="405945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 rot="10800000" flipH="1">
            <a:off x="1233300" y="439245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 rot="10800000" flipH="1">
            <a:off x="1979125" y="425882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rot="10800000" flipH="1">
            <a:off x="6612750" y="173167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10800000" flipH="1">
            <a:off x="6866925" y="206467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 rot="10800000" flipH="1">
            <a:off x="7612750" y="193105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64225" y="1941250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2" hasCustomPrompt="1"/>
          </p:nvPr>
        </p:nvSpPr>
        <p:spPr>
          <a:xfrm>
            <a:off x="2501175" y="11756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1"/>
          </p:nvPr>
        </p:nvSpPr>
        <p:spPr>
          <a:xfrm>
            <a:off x="1752675" y="2761625"/>
            <a:ext cx="3762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4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4" name="Google Shape;514;p34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4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4"/>
          <p:cNvSpPr/>
          <p:nvPr/>
        </p:nvSpPr>
        <p:spPr>
          <a:xfrm flipH="1">
            <a:off x="36142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4"/>
          <p:cNvSpPr/>
          <p:nvPr/>
        </p:nvSpPr>
        <p:spPr>
          <a:xfrm flipH="1">
            <a:off x="35592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4"/>
          <p:cNvSpPr/>
          <p:nvPr/>
        </p:nvSpPr>
        <p:spPr>
          <a:xfrm flipH="1">
            <a:off x="28611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4"/>
          <p:cNvSpPr/>
          <p:nvPr/>
        </p:nvSpPr>
        <p:spPr>
          <a:xfrm rot="10800000" flipH="1">
            <a:off x="997925" y="3370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4"/>
          <p:cNvSpPr/>
          <p:nvPr/>
        </p:nvSpPr>
        <p:spPr>
          <a:xfrm rot="10800000" flipH="1">
            <a:off x="1252100" y="3703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4"/>
          <p:cNvSpPr/>
          <p:nvPr/>
        </p:nvSpPr>
        <p:spPr>
          <a:xfrm rot="10800000" flipH="1">
            <a:off x="1997925" y="3569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4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4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4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" name="Google Shape;525;p34"/>
          <p:cNvPicPr preferRelativeResize="0"/>
          <p:nvPr/>
        </p:nvPicPr>
        <p:blipFill rotWithShape="1">
          <a:blip r:embed="rId4">
            <a:alphaModFix/>
          </a:blip>
          <a:srcRect l="79634" t="23164" r="8550" b="47919"/>
          <a:stretch/>
        </p:blipFill>
        <p:spPr>
          <a:xfrm rot="5400000" flipH="1">
            <a:off x="6149925" y="-617354"/>
            <a:ext cx="1750702" cy="2985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9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3" name="Google Shape;423;p29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9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9"/>
          <p:cNvSpPr txBox="1">
            <a:spLocks noGrp="1"/>
          </p:cNvSpPr>
          <p:nvPr>
            <p:ph type="title"/>
          </p:nvPr>
        </p:nvSpPr>
        <p:spPr>
          <a:xfrm>
            <a:off x="2230275" y="20476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6" name="Google Shape;426;p29"/>
          <p:cNvSpPr txBox="1">
            <a:spLocks noGrp="1"/>
          </p:cNvSpPr>
          <p:nvPr>
            <p:ph type="subTitle" idx="1"/>
          </p:nvPr>
        </p:nvSpPr>
        <p:spPr>
          <a:xfrm>
            <a:off x="2230275" y="2492875"/>
            <a:ext cx="1840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29"/>
          <p:cNvSpPr txBox="1">
            <a:spLocks noGrp="1"/>
          </p:cNvSpPr>
          <p:nvPr>
            <p:ph type="title" idx="2"/>
          </p:nvPr>
        </p:nvSpPr>
        <p:spPr>
          <a:xfrm>
            <a:off x="4131853" y="20476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8" name="Google Shape;428;p29"/>
          <p:cNvSpPr txBox="1">
            <a:spLocks noGrp="1"/>
          </p:cNvSpPr>
          <p:nvPr>
            <p:ph type="subTitle" idx="3"/>
          </p:nvPr>
        </p:nvSpPr>
        <p:spPr>
          <a:xfrm>
            <a:off x="4691649" y="2492875"/>
            <a:ext cx="1840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29"/>
          <p:cNvSpPr txBox="1">
            <a:spLocks noGrp="1"/>
          </p:cNvSpPr>
          <p:nvPr>
            <p:ph type="title" idx="4"/>
          </p:nvPr>
        </p:nvSpPr>
        <p:spPr>
          <a:xfrm>
            <a:off x="2230275" y="31691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0" name="Google Shape;430;p29"/>
          <p:cNvSpPr txBox="1">
            <a:spLocks noGrp="1"/>
          </p:cNvSpPr>
          <p:nvPr>
            <p:ph type="subTitle" idx="5"/>
          </p:nvPr>
        </p:nvSpPr>
        <p:spPr>
          <a:xfrm>
            <a:off x="2230275" y="3614375"/>
            <a:ext cx="1840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9"/>
          <p:cNvSpPr txBox="1">
            <a:spLocks noGrp="1"/>
          </p:cNvSpPr>
          <p:nvPr>
            <p:ph type="title" idx="6"/>
          </p:nvPr>
        </p:nvSpPr>
        <p:spPr>
          <a:xfrm>
            <a:off x="4131853" y="31691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2" name="Google Shape;432;p29"/>
          <p:cNvSpPr txBox="1">
            <a:spLocks noGrp="1"/>
          </p:cNvSpPr>
          <p:nvPr>
            <p:ph type="subTitle" idx="7"/>
          </p:nvPr>
        </p:nvSpPr>
        <p:spPr>
          <a:xfrm>
            <a:off x="4691649" y="3614375"/>
            <a:ext cx="1840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29"/>
          <p:cNvSpPr txBox="1">
            <a:spLocks noGrp="1"/>
          </p:cNvSpPr>
          <p:nvPr>
            <p:ph type="title" idx="8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29"/>
          <p:cNvSpPr/>
          <p:nvPr/>
        </p:nvSpPr>
        <p:spPr>
          <a:xfrm flipH="1">
            <a:off x="7957625" y="15689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9"/>
          <p:cNvSpPr/>
          <p:nvPr/>
        </p:nvSpPr>
        <p:spPr>
          <a:xfrm flipH="1">
            <a:off x="7902650" y="12359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9"/>
          <p:cNvSpPr/>
          <p:nvPr/>
        </p:nvSpPr>
        <p:spPr>
          <a:xfrm flipH="1">
            <a:off x="7204525" y="13695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541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44" name="Google Shape;44;p4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5" name="Google Shape;45;p4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46;p4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/>
          <p:nvPr/>
        </p:nvSpPr>
        <p:spPr>
          <a:xfrm flipH="1">
            <a:off x="3363725" y="11962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 flipH="1">
            <a:off x="3308750" y="8632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 flipH="1">
            <a:off x="2610625" y="99685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 rot="10800000" flipH="1">
            <a:off x="6528175" y="394652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 rot="10800000" flipH="1">
            <a:off x="6782350" y="427952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 rot="10800000" flipH="1">
            <a:off x="7528175" y="414590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 rot="10800000" flipH="1">
            <a:off x="1095775" y="173167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 rot="10800000" flipH="1">
            <a:off x="1349950" y="206467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"/>
          <p:cNvSpPr/>
          <p:nvPr/>
        </p:nvSpPr>
        <p:spPr>
          <a:xfrm rot="10800000" flipH="1">
            <a:off x="2095775" y="193105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title"/>
          </p:nvPr>
        </p:nvSpPr>
        <p:spPr>
          <a:xfrm>
            <a:off x="3246200" y="1941250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4"/>
          <p:cNvSpPr txBox="1">
            <a:spLocks noGrp="1"/>
          </p:cNvSpPr>
          <p:nvPr>
            <p:ph type="title" idx="2" hasCustomPrompt="1"/>
          </p:nvPr>
        </p:nvSpPr>
        <p:spPr>
          <a:xfrm>
            <a:off x="4883150" y="11756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8" name="Google Shape;58;p4"/>
          <p:cNvSpPr txBox="1">
            <a:spLocks noGrp="1"/>
          </p:cNvSpPr>
          <p:nvPr>
            <p:ph type="subTitle" idx="1"/>
          </p:nvPr>
        </p:nvSpPr>
        <p:spPr>
          <a:xfrm>
            <a:off x="4134650" y="2761625"/>
            <a:ext cx="3762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9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126" name="Google Shape;126;p9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7" name="Google Shape;127;p9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9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9"/>
          <p:cNvSpPr/>
          <p:nvPr/>
        </p:nvSpPr>
        <p:spPr>
          <a:xfrm flipH="1">
            <a:off x="4681025" y="16931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4626050" y="13601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3927925" y="14937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"/>
          <p:cNvSpPr/>
          <p:nvPr/>
        </p:nvSpPr>
        <p:spPr>
          <a:xfrm rot="10800000" flipH="1">
            <a:off x="830100" y="4132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"/>
          <p:cNvSpPr/>
          <p:nvPr/>
        </p:nvSpPr>
        <p:spPr>
          <a:xfrm rot="10800000" flipH="1">
            <a:off x="1084275" y="4465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"/>
          <p:cNvSpPr/>
          <p:nvPr/>
        </p:nvSpPr>
        <p:spPr>
          <a:xfrm rot="10800000" flipH="1">
            <a:off x="1830100" y="4331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"/>
          <p:cNvSpPr/>
          <p:nvPr/>
        </p:nvSpPr>
        <p:spPr>
          <a:xfrm rot="10800000">
            <a:off x="80344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9"/>
          <p:cNvSpPr/>
          <p:nvPr/>
        </p:nvSpPr>
        <p:spPr>
          <a:xfrm rot="10800000">
            <a:off x="79794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"/>
          <p:cNvSpPr/>
          <p:nvPr/>
        </p:nvSpPr>
        <p:spPr>
          <a:xfrm rot="10800000">
            <a:off x="72813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"/>
          <p:cNvSpPr txBox="1">
            <a:spLocks noGrp="1"/>
          </p:cNvSpPr>
          <p:nvPr>
            <p:ph type="subTitle" idx="1"/>
          </p:nvPr>
        </p:nvSpPr>
        <p:spPr>
          <a:xfrm>
            <a:off x="1181425" y="2088125"/>
            <a:ext cx="2907600" cy="7134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9"/>
          <p:cNvSpPr txBox="1">
            <a:spLocks noGrp="1"/>
          </p:cNvSpPr>
          <p:nvPr>
            <p:ph type="subTitle" idx="2"/>
          </p:nvPr>
        </p:nvSpPr>
        <p:spPr>
          <a:xfrm>
            <a:off x="4836300" y="2088125"/>
            <a:ext cx="2907600" cy="7134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0" name="Google Shape;140;p9"/>
          <p:cNvSpPr txBox="1">
            <a:spLocks noGrp="1"/>
          </p:cNvSpPr>
          <p:nvPr>
            <p:ph type="subTitle" idx="3"/>
          </p:nvPr>
        </p:nvSpPr>
        <p:spPr>
          <a:xfrm>
            <a:off x="1297225" y="2459825"/>
            <a:ext cx="2676000" cy="12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9"/>
          <p:cNvSpPr txBox="1">
            <a:spLocks noGrp="1"/>
          </p:cNvSpPr>
          <p:nvPr>
            <p:ph type="subTitle" idx="4"/>
          </p:nvPr>
        </p:nvSpPr>
        <p:spPr>
          <a:xfrm>
            <a:off x="4952096" y="2459800"/>
            <a:ext cx="2676000" cy="12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0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145" name="Google Shape;145;p10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6" name="Google Shape;146;p10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10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10"/>
          <p:cNvSpPr/>
          <p:nvPr/>
        </p:nvSpPr>
        <p:spPr>
          <a:xfrm rot="10800000">
            <a:off x="7887425" y="6936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0"/>
          <p:cNvSpPr/>
          <p:nvPr/>
        </p:nvSpPr>
        <p:spPr>
          <a:xfrm rot="10800000">
            <a:off x="7832450" y="10266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0"/>
          <p:cNvSpPr/>
          <p:nvPr/>
        </p:nvSpPr>
        <p:spPr>
          <a:xfrm rot="10800000">
            <a:off x="7134325" y="8930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0"/>
          <p:cNvSpPr/>
          <p:nvPr/>
        </p:nvSpPr>
        <p:spPr>
          <a:xfrm rot="10800000" flipH="1">
            <a:off x="640700" y="4207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0"/>
          <p:cNvSpPr/>
          <p:nvPr/>
        </p:nvSpPr>
        <p:spPr>
          <a:xfrm rot="10800000" flipH="1">
            <a:off x="894875" y="4540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1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156" name="Google Shape;156;p11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7" name="Google Shape;157;p11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11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/>
          <p:nvPr/>
        </p:nvSpPr>
        <p:spPr>
          <a:xfrm rot="10800000" flipH="1">
            <a:off x="631650" y="420587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"/>
          <p:cNvSpPr/>
          <p:nvPr/>
        </p:nvSpPr>
        <p:spPr>
          <a:xfrm rot="10800000" flipH="1">
            <a:off x="885825" y="453887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"/>
          <p:cNvSpPr/>
          <p:nvPr/>
        </p:nvSpPr>
        <p:spPr>
          <a:xfrm rot="10800000" flipH="1">
            <a:off x="1631650" y="440525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"/>
          <p:cNvSpPr/>
          <p:nvPr/>
        </p:nvSpPr>
        <p:spPr>
          <a:xfrm rot="10800000">
            <a:off x="8079150" y="420587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"/>
          <p:cNvSpPr/>
          <p:nvPr/>
        </p:nvSpPr>
        <p:spPr>
          <a:xfrm rot="10800000">
            <a:off x="8024175" y="453887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"/>
          <p:cNvSpPr/>
          <p:nvPr/>
        </p:nvSpPr>
        <p:spPr>
          <a:xfrm rot="10800000">
            <a:off x="7326050" y="440525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1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14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194" name="Google Shape;194;p14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5" name="Google Shape;195;p14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14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14"/>
          <p:cNvSpPr/>
          <p:nvPr/>
        </p:nvSpPr>
        <p:spPr>
          <a:xfrm rot="10800000" flipH="1">
            <a:off x="7066450" y="171647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4"/>
          <p:cNvSpPr/>
          <p:nvPr/>
        </p:nvSpPr>
        <p:spPr>
          <a:xfrm rot="10800000" flipH="1">
            <a:off x="7320625" y="204947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4"/>
          <p:cNvSpPr/>
          <p:nvPr/>
        </p:nvSpPr>
        <p:spPr>
          <a:xfrm rot="10800000" flipH="1">
            <a:off x="8066450" y="191585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4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4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xfrm>
            <a:off x="720000" y="429575"/>
            <a:ext cx="67674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720000" y="1298700"/>
            <a:ext cx="4564200" cy="25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■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ssistan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15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207" name="Google Shape;207;p15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8" name="Google Shape;208;p15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15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5"/>
          <p:cNvSpPr/>
          <p:nvPr/>
        </p:nvSpPr>
        <p:spPr>
          <a:xfrm flipH="1">
            <a:off x="36142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"/>
          <p:cNvSpPr/>
          <p:nvPr/>
        </p:nvSpPr>
        <p:spPr>
          <a:xfrm flipH="1">
            <a:off x="35592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5"/>
          <p:cNvSpPr/>
          <p:nvPr/>
        </p:nvSpPr>
        <p:spPr>
          <a:xfrm flipH="1">
            <a:off x="28611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5"/>
          <p:cNvSpPr/>
          <p:nvPr/>
        </p:nvSpPr>
        <p:spPr>
          <a:xfrm rot="10800000" flipH="1">
            <a:off x="997925" y="3370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5"/>
          <p:cNvSpPr/>
          <p:nvPr/>
        </p:nvSpPr>
        <p:spPr>
          <a:xfrm rot="10800000" flipH="1">
            <a:off x="1252100" y="3703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5"/>
          <p:cNvSpPr/>
          <p:nvPr/>
        </p:nvSpPr>
        <p:spPr>
          <a:xfrm rot="10800000" flipH="1">
            <a:off x="1997925" y="3569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5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5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5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5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2" name="Google Shape;222;p16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6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6"/>
          <p:cNvSpPr/>
          <p:nvPr/>
        </p:nvSpPr>
        <p:spPr>
          <a:xfrm flipH="1">
            <a:off x="36142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6"/>
          <p:cNvSpPr/>
          <p:nvPr/>
        </p:nvSpPr>
        <p:spPr>
          <a:xfrm flipH="1">
            <a:off x="35592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6"/>
          <p:cNvSpPr/>
          <p:nvPr/>
        </p:nvSpPr>
        <p:spPr>
          <a:xfrm flipH="1">
            <a:off x="28611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6"/>
          <p:cNvSpPr/>
          <p:nvPr/>
        </p:nvSpPr>
        <p:spPr>
          <a:xfrm rot="10800000" flipH="1">
            <a:off x="997925" y="3370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6"/>
          <p:cNvSpPr/>
          <p:nvPr/>
        </p:nvSpPr>
        <p:spPr>
          <a:xfrm rot="10800000" flipH="1">
            <a:off x="1252100" y="3703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6"/>
          <p:cNvSpPr/>
          <p:nvPr/>
        </p:nvSpPr>
        <p:spPr>
          <a:xfrm rot="10800000" flipH="1">
            <a:off x="1997925" y="3569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6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6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6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6"/>
          <p:cNvSpPr txBox="1">
            <a:spLocks noGrp="1"/>
          </p:cNvSpPr>
          <p:nvPr>
            <p:ph type="title"/>
          </p:nvPr>
        </p:nvSpPr>
        <p:spPr>
          <a:xfrm>
            <a:off x="1631900" y="15892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4" name="Google Shape;234;p16"/>
          <p:cNvSpPr txBox="1">
            <a:spLocks noGrp="1"/>
          </p:cNvSpPr>
          <p:nvPr>
            <p:ph type="subTitle" idx="1"/>
          </p:nvPr>
        </p:nvSpPr>
        <p:spPr>
          <a:xfrm>
            <a:off x="3153350" y="22368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  <a:defRPr sz="35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  <p:sldLayoutId id="2147483657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1" r:id="rId16"/>
    <p:sldLayoutId id="2147483674" r:id="rId17"/>
    <p:sldLayoutId id="2147483678" r:id="rId18"/>
    <p:sldLayoutId id="2147483679" r:id="rId19"/>
    <p:sldLayoutId id="2147483680" r:id="rId20"/>
    <p:sldLayoutId id="2147483684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employment-meaning-importance-basic-terms-of-employment-and-participation-of-people-in-employment/" TargetMode="Externa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xamo.com/#/?page=1&amp;type=Character" TargetMode="Externa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xamo.com/#/?page=1&amp;type=Character" TargetMode="Externa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s24.com/fin24/economy/unemployment-rate-jumps-to-335-84-million-south-africans-now-jobless-20240813" TargetMode="External"/><Relationship Id="rId2" Type="http://schemas.openxmlformats.org/officeDocument/2006/relationships/hyperlink" Target="https://www.brainyquote.com/quotes/edouard_mendy_1225213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8"/>
          <p:cNvSpPr/>
          <p:nvPr/>
        </p:nvSpPr>
        <p:spPr>
          <a:xfrm>
            <a:off x="2616150" y="3331500"/>
            <a:ext cx="3911700" cy="409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8"/>
          <p:cNvSpPr txBox="1">
            <a:spLocks noGrp="1"/>
          </p:cNvSpPr>
          <p:nvPr>
            <p:ph type="ctrTitle"/>
          </p:nvPr>
        </p:nvSpPr>
        <p:spPr>
          <a:xfrm>
            <a:off x="327775" y="1136050"/>
            <a:ext cx="85098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5200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CV.io</a:t>
            </a:r>
            <a:endParaRPr sz="5200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dirty="0">
                <a:latin typeface="Poppins Medium"/>
                <a:ea typeface="Poppins Medium"/>
                <a:cs typeface="Poppins Medium"/>
                <a:sym typeface="Poppins Medium"/>
              </a:rPr>
              <a:t>Pitch Presentation</a:t>
            </a:r>
            <a:endParaRPr b="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539" name="Google Shape;539;p38"/>
          <p:cNvGrpSpPr/>
          <p:nvPr/>
        </p:nvGrpSpPr>
        <p:grpSpPr>
          <a:xfrm>
            <a:off x="4233900" y="619125"/>
            <a:ext cx="676200" cy="676200"/>
            <a:chOff x="4233900" y="619125"/>
            <a:chExt cx="676200" cy="676200"/>
          </a:xfrm>
        </p:grpSpPr>
        <p:sp>
          <p:nvSpPr>
            <p:cNvPr id="540" name="Google Shape;540;p38"/>
            <p:cNvSpPr/>
            <p:nvPr/>
          </p:nvSpPr>
          <p:spPr>
            <a:xfrm>
              <a:off x="4233900" y="619125"/>
              <a:ext cx="676200" cy="6762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 rot="5400000" flipH="1">
              <a:off x="4484925" y="860475"/>
              <a:ext cx="212400" cy="193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>
          <a:extLst>
            <a:ext uri="{FF2B5EF4-FFF2-40B4-BE49-F238E27FC236}">
              <a16:creationId xmlns:a16="http://schemas.microsoft.com/office/drawing/2014/main" id="{FBDE4975-5049-4BD6-B8A5-19EB8000E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3">
            <a:extLst>
              <a:ext uri="{FF2B5EF4-FFF2-40B4-BE49-F238E27FC236}">
                <a16:creationId xmlns:a16="http://schemas.microsoft.com/office/drawing/2014/main" id="{D68BF906-B1D8-6EED-A063-5CCF3D85FB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775" y="19114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600" dirty="0"/>
              <a:t>Analyse CV</a:t>
            </a:r>
          </a:p>
        </p:txBody>
      </p:sp>
      <p:sp>
        <p:nvSpPr>
          <p:cNvPr id="602" name="Google Shape;602;p43">
            <a:extLst>
              <a:ext uri="{FF2B5EF4-FFF2-40B4-BE49-F238E27FC236}">
                <a16:creationId xmlns:a16="http://schemas.microsoft.com/office/drawing/2014/main" id="{062F0330-0A30-1F02-ABA8-8AE6B5B49ED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09775" y="2358824"/>
            <a:ext cx="2400000" cy="7056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Critically analyse CVs &amp; compare them </a:t>
            </a:r>
          </a:p>
        </p:txBody>
      </p:sp>
      <p:sp>
        <p:nvSpPr>
          <p:cNvPr id="603" name="Google Shape;603;p43">
            <a:extLst>
              <a:ext uri="{FF2B5EF4-FFF2-40B4-BE49-F238E27FC236}">
                <a16:creationId xmlns:a16="http://schemas.microsoft.com/office/drawing/2014/main" id="{7A8E4504-B9AC-D827-B226-96CD114F636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062028" y="19114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600" dirty="0"/>
              <a:t>Manage Employees </a:t>
            </a:r>
            <a:endParaRPr sz="1600" dirty="0"/>
          </a:p>
        </p:txBody>
      </p:sp>
      <p:sp>
        <p:nvSpPr>
          <p:cNvPr id="605" name="Google Shape;605;p43">
            <a:extLst>
              <a:ext uri="{FF2B5EF4-FFF2-40B4-BE49-F238E27FC236}">
                <a16:creationId xmlns:a16="http://schemas.microsoft.com/office/drawing/2014/main" id="{CC274F40-69D7-2761-FE22-5F747B8D1441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1809775" y="37258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 Generation </a:t>
            </a:r>
            <a:endParaRPr sz="1600" dirty="0"/>
          </a:p>
        </p:txBody>
      </p:sp>
      <p:sp>
        <p:nvSpPr>
          <p:cNvPr id="607" name="Google Shape;607;p43">
            <a:extLst>
              <a:ext uri="{FF2B5EF4-FFF2-40B4-BE49-F238E27FC236}">
                <a16:creationId xmlns:a16="http://schemas.microsoft.com/office/drawing/2014/main" id="{81F13E0C-904E-77BD-9965-E2CD22EC780B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5062028" y="37258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Day Cycles </a:t>
            </a:r>
            <a:endParaRPr sz="1600" dirty="0"/>
          </a:p>
        </p:txBody>
      </p:sp>
      <p:sp>
        <p:nvSpPr>
          <p:cNvPr id="609" name="Google Shape;609;p43">
            <a:extLst>
              <a:ext uri="{FF2B5EF4-FFF2-40B4-BE49-F238E27FC236}">
                <a16:creationId xmlns:a16="http://schemas.microsoft.com/office/drawing/2014/main" id="{80987FED-5E5A-7BA4-B9AF-B3E4C4246C99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Gameplay Overview:</a:t>
            </a:r>
            <a:endParaRPr dirty="0"/>
          </a:p>
        </p:txBody>
      </p:sp>
      <p:grpSp>
        <p:nvGrpSpPr>
          <p:cNvPr id="610" name="Google Shape;610;p43">
            <a:extLst>
              <a:ext uri="{FF2B5EF4-FFF2-40B4-BE49-F238E27FC236}">
                <a16:creationId xmlns:a16="http://schemas.microsoft.com/office/drawing/2014/main" id="{2C59919F-6F12-47F7-ECEA-6D118A8FAAF1}"/>
              </a:ext>
            </a:extLst>
          </p:cNvPr>
          <p:cNvGrpSpPr/>
          <p:nvPr/>
        </p:nvGrpSpPr>
        <p:grpSpPr>
          <a:xfrm>
            <a:off x="2737164" y="1454735"/>
            <a:ext cx="545216" cy="530044"/>
            <a:chOff x="2680975" y="1162778"/>
            <a:chExt cx="657600" cy="639300"/>
          </a:xfrm>
        </p:grpSpPr>
        <p:sp>
          <p:nvSpPr>
            <p:cNvPr id="611" name="Google Shape;611;p43">
              <a:extLst>
                <a:ext uri="{FF2B5EF4-FFF2-40B4-BE49-F238E27FC236}">
                  <a16:creationId xmlns:a16="http://schemas.microsoft.com/office/drawing/2014/main" id="{ACE4E7C7-6549-3E32-0760-EDB10178817B}"/>
                </a:ext>
              </a:extLst>
            </p:cNvPr>
            <p:cNvSpPr/>
            <p:nvPr/>
          </p:nvSpPr>
          <p:spPr>
            <a:xfrm>
              <a:off x="2680975" y="1162778"/>
              <a:ext cx="657600" cy="639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rgbClr val="9B429B"/>
                </a:gs>
              </a:gsLst>
              <a:lin ang="5400012" scaled="0"/>
            </a:gradFill>
            <a:ln w="9525" cap="flat" cmpd="sng">
              <a:solidFill>
                <a:srgbClr val="FF94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dist="2857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12" name="Google Shape;612;p43">
              <a:extLst>
                <a:ext uri="{FF2B5EF4-FFF2-40B4-BE49-F238E27FC236}">
                  <a16:creationId xmlns:a16="http://schemas.microsoft.com/office/drawing/2014/main" id="{6A6D343A-0EF7-1E78-06E0-7F6BD277C559}"/>
                </a:ext>
              </a:extLst>
            </p:cNvPr>
            <p:cNvGrpSpPr/>
            <p:nvPr/>
          </p:nvGrpSpPr>
          <p:grpSpPr>
            <a:xfrm>
              <a:off x="2830170" y="1338782"/>
              <a:ext cx="359213" cy="327807"/>
              <a:chOff x="1958520" y="2302574"/>
              <a:chExt cx="359213" cy="327807"/>
            </a:xfrm>
          </p:grpSpPr>
          <p:sp>
            <p:nvSpPr>
              <p:cNvPr id="613" name="Google Shape;613;p43">
                <a:extLst>
                  <a:ext uri="{FF2B5EF4-FFF2-40B4-BE49-F238E27FC236}">
                    <a16:creationId xmlns:a16="http://schemas.microsoft.com/office/drawing/2014/main" id="{25DA5017-3E67-4FB9-08D9-39CBB2CA605F}"/>
                  </a:ext>
                </a:extLst>
              </p:cNvPr>
              <p:cNvSpPr/>
              <p:nvPr/>
            </p:nvSpPr>
            <p:spPr>
              <a:xfrm>
                <a:off x="1958520" y="2302574"/>
                <a:ext cx="359213" cy="327807"/>
              </a:xfrm>
              <a:custGeom>
                <a:avLst/>
                <a:gdLst/>
                <a:ahLst/>
                <a:cxnLst/>
                <a:rect l="l" t="t" r="r" b="b"/>
                <a:pathLst>
                  <a:path w="11312" h="10323" extrusionOk="0">
                    <a:moveTo>
                      <a:pt x="7168" y="8132"/>
                    </a:moveTo>
                    <a:lnTo>
                      <a:pt x="7501" y="9204"/>
                    </a:lnTo>
                    <a:lnTo>
                      <a:pt x="3799" y="9204"/>
                    </a:lnTo>
                    <a:lnTo>
                      <a:pt x="4120" y="8132"/>
                    </a:lnTo>
                    <a:close/>
                    <a:moveTo>
                      <a:pt x="8466" y="9537"/>
                    </a:moveTo>
                    <a:cubicBezTo>
                      <a:pt x="8597" y="9537"/>
                      <a:pt x="8704" y="9656"/>
                      <a:pt x="8704" y="9775"/>
                    </a:cubicBezTo>
                    <a:cubicBezTo>
                      <a:pt x="8704" y="9906"/>
                      <a:pt x="8597" y="10013"/>
                      <a:pt x="8466" y="10013"/>
                    </a:cubicBezTo>
                    <a:lnTo>
                      <a:pt x="2810" y="10013"/>
                    </a:lnTo>
                    <a:cubicBezTo>
                      <a:pt x="2679" y="10013"/>
                      <a:pt x="2572" y="9906"/>
                      <a:pt x="2572" y="9775"/>
                    </a:cubicBezTo>
                    <a:cubicBezTo>
                      <a:pt x="2572" y="9644"/>
                      <a:pt x="2679" y="9537"/>
                      <a:pt x="2810" y="9537"/>
                    </a:cubicBezTo>
                    <a:close/>
                    <a:moveTo>
                      <a:pt x="1072" y="0"/>
                    </a:moveTo>
                    <a:cubicBezTo>
                      <a:pt x="477" y="0"/>
                      <a:pt x="0" y="476"/>
                      <a:pt x="0" y="1072"/>
                    </a:cubicBezTo>
                    <a:lnTo>
                      <a:pt x="0" y="7049"/>
                    </a:lnTo>
                    <a:cubicBezTo>
                      <a:pt x="0" y="7644"/>
                      <a:pt x="477" y="8120"/>
                      <a:pt x="1072" y="8120"/>
                    </a:cubicBezTo>
                    <a:lnTo>
                      <a:pt x="3763" y="8120"/>
                    </a:lnTo>
                    <a:lnTo>
                      <a:pt x="3441" y="9192"/>
                    </a:lnTo>
                    <a:lnTo>
                      <a:pt x="2822" y="9192"/>
                    </a:lnTo>
                    <a:cubicBezTo>
                      <a:pt x="2513" y="9192"/>
                      <a:pt x="2263" y="9442"/>
                      <a:pt x="2263" y="9751"/>
                    </a:cubicBezTo>
                    <a:cubicBezTo>
                      <a:pt x="2263" y="10073"/>
                      <a:pt x="2513" y="10323"/>
                      <a:pt x="2822" y="10323"/>
                    </a:cubicBezTo>
                    <a:lnTo>
                      <a:pt x="8478" y="10323"/>
                    </a:lnTo>
                    <a:cubicBezTo>
                      <a:pt x="8799" y="10323"/>
                      <a:pt x="9049" y="10073"/>
                      <a:pt x="9049" y="9751"/>
                    </a:cubicBezTo>
                    <a:cubicBezTo>
                      <a:pt x="9049" y="9442"/>
                      <a:pt x="8799" y="9192"/>
                      <a:pt x="8478" y="9192"/>
                    </a:cubicBezTo>
                    <a:lnTo>
                      <a:pt x="7870" y="9192"/>
                    </a:lnTo>
                    <a:lnTo>
                      <a:pt x="7549" y="8120"/>
                    </a:lnTo>
                    <a:lnTo>
                      <a:pt x="10240" y="8120"/>
                    </a:lnTo>
                    <a:cubicBezTo>
                      <a:pt x="10835" y="8120"/>
                      <a:pt x="11311" y="7644"/>
                      <a:pt x="11311" y="7049"/>
                    </a:cubicBezTo>
                    <a:lnTo>
                      <a:pt x="11311" y="1072"/>
                    </a:lnTo>
                    <a:cubicBezTo>
                      <a:pt x="11299" y="488"/>
                      <a:pt x="10823" y="0"/>
                      <a:pt x="10228" y="0"/>
                    </a:cubicBezTo>
                    <a:lnTo>
                      <a:pt x="2786" y="0"/>
                    </a:lnTo>
                    <a:cubicBezTo>
                      <a:pt x="2691" y="0"/>
                      <a:pt x="2620" y="72"/>
                      <a:pt x="2620" y="155"/>
                    </a:cubicBezTo>
                    <a:cubicBezTo>
                      <a:pt x="2620" y="250"/>
                      <a:pt x="2691" y="322"/>
                      <a:pt x="2786" y="322"/>
                    </a:cubicBezTo>
                    <a:lnTo>
                      <a:pt x="10228" y="322"/>
                    </a:lnTo>
                    <a:cubicBezTo>
                      <a:pt x="10621" y="322"/>
                      <a:pt x="10966" y="655"/>
                      <a:pt x="10966" y="1072"/>
                    </a:cubicBezTo>
                    <a:lnTo>
                      <a:pt x="10966" y="7049"/>
                    </a:lnTo>
                    <a:cubicBezTo>
                      <a:pt x="10966" y="7453"/>
                      <a:pt x="10645" y="7799"/>
                      <a:pt x="10228" y="7799"/>
                    </a:cubicBezTo>
                    <a:lnTo>
                      <a:pt x="1072" y="7799"/>
                    </a:lnTo>
                    <a:cubicBezTo>
                      <a:pt x="667" y="7799"/>
                      <a:pt x="322" y="7465"/>
                      <a:pt x="322" y="7049"/>
                    </a:cubicBezTo>
                    <a:lnTo>
                      <a:pt x="322" y="1072"/>
                    </a:lnTo>
                    <a:cubicBezTo>
                      <a:pt x="322" y="667"/>
                      <a:pt x="655" y="322"/>
                      <a:pt x="1072" y="322"/>
                    </a:cubicBezTo>
                    <a:lnTo>
                      <a:pt x="2108" y="322"/>
                    </a:lnTo>
                    <a:cubicBezTo>
                      <a:pt x="2203" y="322"/>
                      <a:pt x="2275" y="250"/>
                      <a:pt x="2275" y="155"/>
                    </a:cubicBezTo>
                    <a:cubicBezTo>
                      <a:pt x="2275" y="72"/>
                      <a:pt x="2203" y="0"/>
                      <a:pt x="21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614" name="Google Shape;614;p43">
                <a:extLst>
                  <a:ext uri="{FF2B5EF4-FFF2-40B4-BE49-F238E27FC236}">
                    <a16:creationId xmlns:a16="http://schemas.microsoft.com/office/drawing/2014/main" id="{C24CC4DA-5A1C-E6FD-E2B0-D62F3B91D446}"/>
                  </a:ext>
                </a:extLst>
              </p:cNvPr>
              <p:cNvSpPr/>
              <p:nvPr/>
            </p:nvSpPr>
            <p:spPr>
              <a:xfrm>
                <a:off x="1986877" y="2331313"/>
                <a:ext cx="302117" cy="184909"/>
              </a:xfrm>
              <a:custGeom>
                <a:avLst/>
                <a:gdLst/>
                <a:ahLst/>
                <a:cxnLst/>
                <a:rect l="l" t="t" r="r" b="b"/>
                <a:pathLst>
                  <a:path w="9514" h="5823" extrusionOk="0">
                    <a:moveTo>
                      <a:pt x="179" y="0"/>
                    </a:moveTo>
                    <a:cubicBezTo>
                      <a:pt x="72" y="0"/>
                      <a:pt x="0" y="71"/>
                      <a:pt x="0" y="179"/>
                    </a:cubicBezTo>
                    <a:lnTo>
                      <a:pt x="0" y="5656"/>
                    </a:lnTo>
                    <a:cubicBezTo>
                      <a:pt x="0" y="5739"/>
                      <a:pt x="72" y="5822"/>
                      <a:pt x="167" y="5822"/>
                    </a:cubicBezTo>
                    <a:lnTo>
                      <a:pt x="9347" y="5822"/>
                    </a:lnTo>
                    <a:cubicBezTo>
                      <a:pt x="9430" y="5822"/>
                      <a:pt x="9513" y="5739"/>
                      <a:pt x="9513" y="5656"/>
                    </a:cubicBezTo>
                    <a:lnTo>
                      <a:pt x="9513" y="5072"/>
                    </a:lnTo>
                    <a:cubicBezTo>
                      <a:pt x="9513" y="4989"/>
                      <a:pt x="9430" y="4905"/>
                      <a:pt x="9347" y="4905"/>
                    </a:cubicBezTo>
                    <a:cubicBezTo>
                      <a:pt x="9252" y="4905"/>
                      <a:pt x="9180" y="4989"/>
                      <a:pt x="9180" y="5072"/>
                    </a:cubicBezTo>
                    <a:lnTo>
                      <a:pt x="9180" y="5489"/>
                    </a:lnTo>
                    <a:lnTo>
                      <a:pt x="346" y="5489"/>
                    </a:lnTo>
                    <a:lnTo>
                      <a:pt x="346" y="345"/>
                    </a:lnTo>
                    <a:lnTo>
                      <a:pt x="9180" y="345"/>
                    </a:lnTo>
                    <a:lnTo>
                      <a:pt x="9180" y="4405"/>
                    </a:lnTo>
                    <a:cubicBezTo>
                      <a:pt x="9168" y="4489"/>
                      <a:pt x="9240" y="4572"/>
                      <a:pt x="9347" y="4572"/>
                    </a:cubicBezTo>
                    <a:cubicBezTo>
                      <a:pt x="9430" y="4572"/>
                      <a:pt x="9513" y="4489"/>
                      <a:pt x="9513" y="4405"/>
                    </a:cubicBezTo>
                    <a:lnTo>
                      <a:pt x="9513" y="179"/>
                    </a:lnTo>
                    <a:cubicBezTo>
                      <a:pt x="9513" y="71"/>
                      <a:pt x="9430" y="0"/>
                      <a:pt x="9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314325" dist="28575" dir="3900000" algn="bl" rotWithShape="0">
                  <a:schemeClr val="lt1">
                    <a:alpha val="4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615" name="Google Shape;615;p43">
                <a:extLst>
                  <a:ext uri="{FF2B5EF4-FFF2-40B4-BE49-F238E27FC236}">
                    <a16:creationId xmlns:a16="http://schemas.microsoft.com/office/drawing/2014/main" id="{F4784576-422D-8481-E3CE-32667E9EDE8F}"/>
                  </a:ext>
                </a:extLst>
              </p:cNvPr>
              <p:cNvSpPr/>
              <p:nvPr/>
            </p:nvSpPr>
            <p:spPr>
              <a:xfrm>
                <a:off x="2131521" y="2526701"/>
                <a:ext cx="11908" cy="10638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35" extrusionOk="0">
                    <a:moveTo>
                      <a:pt x="176" y="0"/>
                    </a:moveTo>
                    <a:cubicBezTo>
                      <a:pt x="167" y="0"/>
                      <a:pt x="158" y="1"/>
                      <a:pt x="148" y="3"/>
                    </a:cubicBezTo>
                    <a:cubicBezTo>
                      <a:pt x="77" y="26"/>
                      <a:pt x="17" y="86"/>
                      <a:pt x="17" y="157"/>
                    </a:cubicBezTo>
                    <a:cubicBezTo>
                      <a:pt x="1" y="258"/>
                      <a:pt x="95" y="334"/>
                      <a:pt x="186" y="334"/>
                    </a:cubicBezTo>
                    <a:cubicBezTo>
                      <a:pt x="225" y="334"/>
                      <a:pt x="263" y="320"/>
                      <a:pt x="291" y="288"/>
                    </a:cubicBezTo>
                    <a:cubicBezTo>
                      <a:pt x="375" y="229"/>
                      <a:pt x="375" y="145"/>
                      <a:pt x="327" y="86"/>
                    </a:cubicBezTo>
                    <a:cubicBezTo>
                      <a:pt x="296" y="34"/>
                      <a:pt x="238" y="0"/>
                      <a:pt x="1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314325" dist="28575" dir="3900000" algn="bl" rotWithShape="0">
                  <a:schemeClr val="lt1">
                    <a:alpha val="4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616" name="Google Shape;616;p43">
            <a:extLst>
              <a:ext uri="{FF2B5EF4-FFF2-40B4-BE49-F238E27FC236}">
                <a16:creationId xmlns:a16="http://schemas.microsoft.com/office/drawing/2014/main" id="{0F38F615-107B-4F90-AF1F-7BF58BEDCCF6}"/>
              </a:ext>
            </a:extLst>
          </p:cNvPr>
          <p:cNvGrpSpPr/>
          <p:nvPr/>
        </p:nvGrpSpPr>
        <p:grpSpPr>
          <a:xfrm>
            <a:off x="5989417" y="1454724"/>
            <a:ext cx="545216" cy="530044"/>
            <a:chOff x="5933225" y="1203290"/>
            <a:chExt cx="657600" cy="639300"/>
          </a:xfrm>
        </p:grpSpPr>
        <p:sp>
          <p:nvSpPr>
            <p:cNvPr id="617" name="Google Shape;617;p43">
              <a:extLst>
                <a:ext uri="{FF2B5EF4-FFF2-40B4-BE49-F238E27FC236}">
                  <a16:creationId xmlns:a16="http://schemas.microsoft.com/office/drawing/2014/main" id="{D160D9A7-51E7-A218-7FEA-714CBABC1830}"/>
                </a:ext>
              </a:extLst>
            </p:cNvPr>
            <p:cNvSpPr/>
            <p:nvPr/>
          </p:nvSpPr>
          <p:spPr>
            <a:xfrm>
              <a:off x="5933225" y="1203290"/>
              <a:ext cx="657600" cy="639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rgbClr val="9B429B"/>
                </a:gs>
              </a:gsLst>
              <a:lin ang="5400012" scaled="0"/>
            </a:gradFill>
            <a:ln w="9525" cap="flat" cmpd="sng">
              <a:solidFill>
                <a:srgbClr val="FF94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dist="2857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3">
              <a:extLst>
                <a:ext uri="{FF2B5EF4-FFF2-40B4-BE49-F238E27FC236}">
                  <a16:creationId xmlns:a16="http://schemas.microsoft.com/office/drawing/2014/main" id="{12D40488-298E-3A08-CBD7-14D1CF58040D}"/>
                </a:ext>
              </a:extLst>
            </p:cNvPr>
            <p:cNvSpPr/>
            <p:nvPr/>
          </p:nvSpPr>
          <p:spPr>
            <a:xfrm>
              <a:off x="6083185" y="1330666"/>
              <a:ext cx="357688" cy="357339"/>
            </a:xfrm>
            <a:custGeom>
              <a:avLst/>
              <a:gdLst/>
              <a:ahLst/>
              <a:cxnLst/>
              <a:rect l="l" t="t" r="r" b="b"/>
              <a:pathLst>
                <a:path w="11264" h="11253" extrusionOk="0">
                  <a:moveTo>
                    <a:pt x="9847" y="548"/>
                  </a:moveTo>
                  <a:lnTo>
                    <a:pt x="9847" y="1203"/>
                  </a:lnTo>
                  <a:cubicBezTo>
                    <a:pt x="9847" y="1299"/>
                    <a:pt x="9930" y="1370"/>
                    <a:pt x="10014" y="1370"/>
                  </a:cubicBezTo>
                  <a:lnTo>
                    <a:pt x="10669" y="1370"/>
                  </a:lnTo>
                  <a:lnTo>
                    <a:pt x="9252" y="2811"/>
                  </a:lnTo>
                  <a:lnTo>
                    <a:pt x="8656" y="2811"/>
                  </a:lnTo>
                  <a:lnTo>
                    <a:pt x="9609" y="1858"/>
                  </a:lnTo>
                  <a:cubicBezTo>
                    <a:pt x="9668" y="1799"/>
                    <a:pt x="9668" y="1703"/>
                    <a:pt x="9609" y="1620"/>
                  </a:cubicBezTo>
                  <a:cubicBezTo>
                    <a:pt x="9579" y="1590"/>
                    <a:pt x="9537" y="1575"/>
                    <a:pt x="9494" y="1575"/>
                  </a:cubicBezTo>
                  <a:cubicBezTo>
                    <a:pt x="9451" y="1575"/>
                    <a:pt x="9406" y="1590"/>
                    <a:pt x="9371" y="1620"/>
                  </a:cubicBezTo>
                  <a:lnTo>
                    <a:pt x="8418" y="2572"/>
                  </a:lnTo>
                  <a:lnTo>
                    <a:pt x="8418" y="1977"/>
                  </a:lnTo>
                  <a:lnTo>
                    <a:pt x="9847" y="548"/>
                  </a:lnTo>
                  <a:close/>
                  <a:moveTo>
                    <a:pt x="4549" y="2442"/>
                  </a:moveTo>
                  <a:cubicBezTo>
                    <a:pt x="5668" y="2442"/>
                    <a:pt x="6680" y="2870"/>
                    <a:pt x="7430" y="3573"/>
                  </a:cubicBezTo>
                  <a:lnTo>
                    <a:pt x="4430" y="6561"/>
                  </a:lnTo>
                  <a:cubicBezTo>
                    <a:pt x="4370" y="6621"/>
                    <a:pt x="4370" y="6728"/>
                    <a:pt x="4430" y="6799"/>
                  </a:cubicBezTo>
                  <a:cubicBezTo>
                    <a:pt x="4465" y="6835"/>
                    <a:pt x="4513" y="6847"/>
                    <a:pt x="4549" y="6847"/>
                  </a:cubicBezTo>
                  <a:cubicBezTo>
                    <a:pt x="4596" y="6847"/>
                    <a:pt x="4644" y="6835"/>
                    <a:pt x="4668" y="6799"/>
                  </a:cubicBezTo>
                  <a:lnTo>
                    <a:pt x="5418" y="6061"/>
                  </a:lnTo>
                  <a:cubicBezTo>
                    <a:pt x="5549" y="6240"/>
                    <a:pt x="5620" y="6466"/>
                    <a:pt x="5620" y="6680"/>
                  </a:cubicBezTo>
                  <a:cubicBezTo>
                    <a:pt x="5620" y="7275"/>
                    <a:pt x="5144" y="7752"/>
                    <a:pt x="4549" y="7752"/>
                  </a:cubicBezTo>
                  <a:cubicBezTo>
                    <a:pt x="3953" y="7752"/>
                    <a:pt x="3477" y="7275"/>
                    <a:pt x="3477" y="6680"/>
                  </a:cubicBezTo>
                  <a:cubicBezTo>
                    <a:pt x="3477" y="6085"/>
                    <a:pt x="3953" y="5609"/>
                    <a:pt x="4549" y="5609"/>
                  </a:cubicBezTo>
                  <a:cubicBezTo>
                    <a:pt x="4608" y="5609"/>
                    <a:pt x="4680" y="5609"/>
                    <a:pt x="4739" y="5632"/>
                  </a:cubicBezTo>
                  <a:cubicBezTo>
                    <a:pt x="4747" y="5633"/>
                    <a:pt x="4755" y="5634"/>
                    <a:pt x="4763" y="5634"/>
                  </a:cubicBezTo>
                  <a:cubicBezTo>
                    <a:pt x="4848" y="5634"/>
                    <a:pt x="4920" y="5577"/>
                    <a:pt x="4942" y="5490"/>
                  </a:cubicBezTo>
                  <a:cubicBezTo>
                    <a:pt x="4954" y="5406"/>
                    <a:pt x="4894" y="5311"/>
                    <a:pt x="4799" y="5299"/>
                  </a:cubicBezTo>
                  <a:cubicBezTo>
                    <a:pt x="4715" y="5287"/>
                    <a:pt x="4620" y="5275"/>
                    <a:pt x="4549" y="5275"/>
                  </a:cubicBezTo>
                  <a:cubicBezTo>
                    <a:pt x="3775" y="5275"/>
                    <a:pt x="3156" y="5894"/>
                    <a:pt x="3156" y="6668"/>
                  </a:cubicBezTo>
                  <a:cubicBezTo>
                    <a:pt x="3156" y="7442"/>
                    <a:pt x="3775" y="8073"/>
                    <a:pt x="4549" y="8073"/>
                  </a:cubicBezTo>
                  <a:cubicBezTo>
                    <a:pt x="5323" y="8073"/>
                    <a:pt x="5954" y="7442"/>
                    <a:pt x="5954" y="6668"/>
                  </a:cubicBezTo>
                  <a:cubicBezTo>
                    <a:pt x="5954" y="6359"/>
                    <a:pt x="5847" y="6049"/>
                    <a:pt x="5656" y="5811"/>
                  </a:cubicBezTo>
                  <a:lnTo>
                    <a:pt x="6168" y="5287"/>
                  </a:lnTo>
                  <a:cubicBezTo>
                    <a:pt x="6501" y="5668"/>
                    <a:pt x="6680" y="6168"/>
                    <a:pt x="6680" y="6668"/>
                  </a:cubicBezTo>
                  <a:cubicBezTo>
                    <a:pt x="6680" y="7847"/>
                    <a:pt x="5727" y="8799"/>
                    <a:pt x="4549" y="8799"/>
                  </a:cubicBezTo>
                  <a:cubicBezTo>
                    <a:pt x="3370" y="8799"/>
                    <a:pt x="2418" y="7847"/>
                    <a:pt x="2418" y="6668"/>
                  </a:cubicBezTo>
                  <a:cubicBezTo>
                    <a:pt x="2418" y="5490"/>
                    <a:pt x="3370" y="4537"/>
                    <a:pt x="4549" y="4537"/>
                  </a:cubicBezTo>
                  <a:cubicBezTo>
                    <a:pt x="4906" y="4537"/>
                    <a:pt x="5251" y="4632"/>
                    <a:pt x="5561" y="4799"/>
                  </a:cubicBezTo>
                  <a:cubicBezTo>
                    <a:pt x="5583" y="4810"/>
                    <a:pt x="5608" y="4815"/>
                    <a:pt x="5635" y="4815"/>
                  </a:cubicBezTo>
                  <a:cubicBezTo>
                    <a:pt x="5693" y="4815"/>
                    <a:pt x="5754" y="4789"/>
                    <a:pt x="5787" y="4739"/>
                  </a:cubicBezTo>
                  <a:cubicBezTo>
                    <a:pt x="5835" y="4656"/>
                    <a:pt x="5799" y="4561"/>
                    <a:pt x="5727" y="4513"/>
                  </a:cubicBezTo>
                  <a:cubicBezTo>
                    <a:pt x="5370" y="4323"/>
                    <a:pt x="4965" y="4216"/>
                    <a:pt x="4561" y="4216"/>
                  </a:cubicBezTo>
                  <a:cubicBezTo>
                    <a:pt x="3215" y="4216"/>
                    <a:pt x="2108" y="5311"/>
                    <a:pt x="2108" y="6668"/>
                  </a:cubicBezTo>
                  <a:cubicBezTo>
                    <a:pt x="2108" y="8026"/>
                    <a:pt x="3215" y="9121"/>
                    <a:pt x="4561" y="9121"/>
                  </a:cubicBezTo>
                  <a:cubicBezTo>
                    <a:pt x="5918" y="9121"/>
                    <a:pt x="7025" y="8026"/>
                    <a:pt x="7025" y="6668"/>
                  </a:cubicBezTo>
                  <a:cubicBezTo>
                    <a:pt x="7025" y="6073"/>
                    <a:pt x="6811" y="5490"/>
                    <a:pt x="6406" y="5049"/>
                  </a:cubicBezTo>
                  <a:lnTo>
                    <a:pt x="6930" y="4525"/>
                  </a:lnTo>
                  <a:cubicBezTo>
                    <a:pt x="7466" y="5109"/>
                    <a:pt x="7752" y="5871"/>
                    <a:pt x="7752" y="6656"/>
                  </a:cubicBezTo>
                  <a:cubicBezTo>
                    <a:pt x="7752" y="8407"/>
                    <a:pt x="6323" y="9835"/>
                    <a:pt x="4561" y="9835"/>
                  </a:cubicBezTo>
                  <a:cubicBezTo>
                    <a:pt x="2810" y="9835"/>
                    <a:pt x="1382" y="8407"/>
                    <a:pt x="1382" y="6656"/>
                  </a:cubicBezTo>
                  <a:cubicBezTo>
                    <a:pt x="1382" y="4894"/>
                    <a:pt x="2810" y="3465"/>
                    <a:pt x="4561" y="3465"/>
                  </a:cubicBezTo>
                  <a:cubicBezTo>
                    <a:pt x="5180" y="3465"/>
                    <a:pt x="5775" y="3644"/>
                    <a:pt x="6275" y="3977"/>
                  </a:cubicBezTo>
                  <a:cubicBezTo>
                    <a:pt x="6300" y="3994"/>
                    <a:pt x="6330" y="4002"/>
                    <a:pt x="6360" y="4002"/>
                  </a:cubicBezTo>
                  <a:cubicBezTo>
                    <a:pt x="6415" y="4002"/>
                    <a:pt x="6471" y="3976"/>
                    <a:pt x="6501" y="3930"/>
                  </a:cubicBezTo>
                  <a:cubicBezTo>
                    <a:pt x="6549" y="3858"/>
                    <a:pt x="6525" y="3751"/>
                    <a:pt x="6454" y="3704"/>
                  </a:cubicBezTo>
                  <a:cubicBezTo>
                    <a:pt x="5894" y="3346"/>
                    <a:pt x="5239" y="3156"/>
                    <a:pt x="4561" y="3156"/>
                  </a:cubicBezTo>
                  <a:cubicBezTo>
                    <a:pt x="2632" y="3156"/>
                    <a:pt x="1048" y="4739"/>
                    <a:pt x="1048" y="6668"/>
                  </a:cubicBezTo>
                  <a:cubicBezTo>
                    <a:pt x="1048" y="8609"/>
                    <a:pt x="2632" y="10181"/>
                    <a:pt x="4561" y="10181"/>
                  </a:cubicBezTo>
                  <a:cubicBezTo>
                    <a:pt x="6501" y="10181"/>
                    <a:pt x="8073" y="8609"/>
                    <a:pt x="8073" y="6668"/>
                  </a:cubicBezTo>
                  <a:cubicBezTo>
                    <a:pt x="8073" y="5787"/>
                    <a:pt x="7752" y="4954"/>
                    <a:pt x="7156" y="4299"/>
                  </a:cubicBezTo>
                  <a:lnTo>
                    <a:pt x="7680" y="3787"/>
                  </a:lnTo>
                  <a:cubicBezTo>
                    <a:pt x="8383" y="4561"/>
                    <a:pt x="8799" y="5573"/>
                    <a:pt x="8799" y="6680"/>
                  </a:cubicBezTo>
                  <a:cubicBezTo>
                    <a:pt x="8799" y="9026"/>
                    <a:pt x="6894" y="10931"/>
                    <a:pt x="4549" y="10931"/>
                  </a:cubicBezTo>
                  <a:cubicBezTo>
                    <a:pt x="2215" y="10931"/>
                    <a:pt x="310" y="9026"/>
                    <a:pt x="310" y="6680"/>
                  </a:cubicBezTo>
                  <a:cubicBezTo>
                    <a:pt x="310" y="4347"/>
                    <a:pt x="2215" y="2442"/>
                    <a:pt x="4549" y="2442"/>
                  </a:cubicBezTo>
                  <a:close/>
                  <a:moveTo>
                    <a:pt x="10023" y="1"/>
                  </a:moveTo>
                  <a:cubicBezTo>
                    <a:pt x="9981" y="1"/>
                    <a:pt x="9938" y="17"/>
                    <a:pt x="9907" y="48"/>
                  </a:cubicBezTo>
                  <a:lnTo>
                    <a:pt x="8156" y="1799"/>
                  </a:lnTo>
                  <a:cubicBezTo>
                    <a:pt x="8121" y="1834"/>
                    <a:pt x="8109" y="1882"/>
                    <a:pt x="8109" y="1918"/>
                  </a:cubicBezTo>
                  <a:lnTo>
                    <a:pt x="8109" y="2906"/>
                  </a:lnTo>
                  <a:lnTo>
                    <a:pt x="7680" y="3334"/>
                  </a:lnTo>
                  <a:cubicBezTo>
                    <a:pt x="6859" y="2572"/>
                    <a:pt x="5775" y="2120"/>
                    <a:pt x="4573" y="2120"/>
                  </a:cubicBezTo>
                  <a:cubicBezTo>
                    <a:pt x="2048" y="2120"/>
                    <a:pt x="1" y="4168"/>
                    <a:pt x="1" y="6680"/>
                  </a:cubicBezTo>
                  <a:cubicBezTo>
                    <a:pt x="1" y="9204"/>
                    <a:pt x="2048" y="11252"/>
                    <a:pt x="4573" y="11252"/>
                  </a:cubicBezTo>
                  <a:cubicBezTo>
                    <a:pt x="7085" y="11252"/>
                    <a:pt x="9133" y="9204"/>
                    <a:pt x="9133" y="6680"/>
                  </a:cubicBezTo>
                  <a:cubicBezTo>
                    <a:pt x="9133" y="5478"/>
                    <a:pt x="8680" y="4394"/>
                    <a:pt x="7918" y="3573"/>
                  </a:cubicBezTo>
                  <a:lnTo>
                    <a:pt x="8347" y="3144"/>
                  </a:lnTo>
                  <a:lnTo>
                    <a:pt x="9335" y="3144"/>
                  </a:lnTo>
                  <a:cubicBezTo>
                    <a:pt x="9371" y="3144"/>
                    <a:pt x="9418" y="3132"/>
                    <a:pt x="9454" y="3096"/>
                  </a:cubicBezTo>
                  <a:lnTo>
                    <a:pt x="11204" y="1346"/>
                  </a:lnTo>
                  <a:cubicBezTo>
                    <a:pt x="11252" y="1287"/>
                    <a:pt x="11264" y="1227"/>
                    <a:pt x="11240" y="1168"/>
                  </a:cubicBezTo>
                  <a:cubicBezTo>
                    <a:pt x="11204" y="1108"/>
                    <a:pt x="11145" y="1060"/>
                    <a:pt x="11085" y="1060"/>
                  </a:cubicBezTo>
                  <a:lnTo>
                    <a:pt x="10192" y="1060"/>
                  </a:lnTo>
                  <a:lnTo>
                    <a:pt x="10192" y="167"/>
                  </a:lnTo>
                  <a:cubicBezTo>
                    <a:pt x="10192" y="108"/>
                    <a:pt x="10145" y="36"/>
                    <a:pt x="10085" y="13"/>
                  </a:cubicBezTo>
                  <a:cubicBezTo>
                    <a:pt x="10065" y="5"/>
                    <a:pt x="10044" y="1"/>
                    <a:pt x="100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619" name="Google Shape;619;p43">
            <a:extLst>
              <a:ext uri="{FF2B5EF4-FFF2-40B4-BE49-F238E27FC236}">
                <a16:creationId xmlns:a16="http://schemas.microsoft.com/office/drawing/2014/main" id="{14E41CF9-4B3B-60DD-AA71-7934DDEF9212}"/>
              </a:ext>
            </a:extLst>
          </p:cNvPr>
          <p:cNvGrpSpPr/>
          <p:nvPr/>
        </p:nvGrpSpPr>
        <p:grpSpPr>
          <a:xfrm>
            <a:off x="5989417" y="3243416"/>
            <a:ext cx="545216" cy="530044"/>
            <a:chOff x="5933225" y="3021953"/>
            <a:chExt cx="657600" cy="639300"/>
          </a:xfrm>
        </p:grpSpPr>
        <p:sp>
          <p:nvSpPr>
            <p:cNvPr id="620" name="Google Shape;620;p43">
              <a:extLst>
                <a:ext uri="{FF2B5EF4-FFF2-40B4-BE49-F238E27FC236}">
                  <a16:creationId xmlns:a16="http://schemas.microsoft.com/office/drawing/2014/main" id="{1B087B55-0E2C-44EC-6F98-E9747350AED0}"/>
                </a:ext>
              </a:extLst>
            </p:cNvPr>
            <p:cNvSpPr/>
            <p:nvPr/>
          </p:nvSpPr>
          <p:spPr>
            <a:xfrm>
              <a:off x="5933225" y="3021953"/>
              <a:ext cx="657600" cy="639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rgbClr val="9B429B"/>
                </a:gs>
              </a:gsLst>
              <a:lin ang="5400012" scaled="0"/>
            </a:gradFill>
            <a:ln w="9525" cap="flat" cmpd="sng">
              <a:solidFill>
                <a:srgbClr val="FF94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dist="2857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1" name="Google Shape;621;p43">
              <a:extLst>
                <a:ext uri="{FF2B5EF4-FFF2-40B4-BE49-F238E27FC236}">
                  <a16:creationId xmlns:a16="http://schemas.microsoft.com/office/drawing/2014/main" id="{50A358EE-AB5C-8C0D-1E6A-4FD1AEEACAA2}"/>
                </a:ext>
              </a:extLst>
            </p:cNvPr>
            <p:cNvGrpSpPr/>
            <p:nvPr/>
          </p:nvGrpSpPr>
          <p:grpSpPr>
            <a:xfrm>
              <a:off x="6071827" y="3160025"/>
              <a:ext cx="380393" cy="363118"/>
              <a:chOff x="4126815" y="2760704"/>
              <a:chExt cx="380393" cy="363118"/>
            </a:xfrm>
          </p:grpSpPr>
          <p:sp>
            <p:nvSpPr>
              <p:cNvPr id="622" name="Google Shape;622;p43">
                <a:extLst>
                  <a:ext uri="{FF2B5EF4-FFF2-40B4-BE49-F238E27FC236}">
                    <a16:creationId xmlns:a16="http://schemas.microsoft.com/office/drawing/2014/main" id="{294DA1A5-317D-8FAD-D320-1388865ACC25}"/>
                  </a:ext>
                </a:extLst>
              </p:cNvPr>
              <p:cNvSpPr/>
              <p:nvPr/>
            </p:nvSpPr>
            <p:spPr>
              <a:xfrm>
                <a:off x="4219825" y="2822435"/>
                <a:ext cx="103267" cy="29056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915" extrusionOk="0">
                    <a:moveTo>
                      <a:pt x="1620" y="0"/>
                    </a:moveTo>
                    <a:cubicBezTo>
                      <a:pt x="1025" y="0"/>
                      <a:pt x="477" y="215"/>
                      <a:pt x="60" y="631"/>
                    </a:cubicBezTo>
                    <a:cubicBezTo>
                      <a:pt x="1" y="691"/>
                      <a:pt x="1" y="810"/>
                      <a:pt x="60" y="869"/>
                    </a:cubicBezTo>
                    <a:cubicBezTo>
                      <a:pt x="90" y="899"/>
                      <a:pt x="132" y="914"/>
                      <a:pt x="175" y="914"/>
                    </a:cubicBezTo>
                    <a:cubicBezTo>
                      <a:pt x="218" y="914"/>
                      <a:pt x="263" y="899"/>
                      <a:pt x="298" y="869"/>
                    </a:cubicBezTo>
                    <a:cubicBezTo>
                      <a:pt x="656" y="512"/>
                      <a:pt x="1120" y="322"/>
                      <a:pt x="1620" y="322"/>
                    </a:cubicBezTo>
                    <a:cubicBezTo>
                      <a:pt x="2132" y="322"/>
                      <a:pt x="2596" y="512"/>
                      <a:pt x="2953" y="869"/>
                    </a:cubicBezTo>
                    <a:cubicBezTo>
                      <a:pt x="2983" y="899"/>
                      <a:pt x="3028" y="914"/>
                      <a:pt x="3073" y="914"/>
                    </a:cubicBezTo>
                    <a:cubicBezTo>
                      <a:pt x="3117" y="914"/>
                      <a:pt x="3162" y="899"/>
                      <a:pt x="3192" y="869"/>
                    </a:cubicBezTo>
                    <a:cubicBezTo>
                      <a:pt x="3251" y="810"/>
                      <a:pt x="3251" y="691"/>
                      <a:pt x="3192" y="631"/>
                    </a:cubicBezTo>
                    <a:cubicBezTo>
                      <a:pt x="2775" y="215"/>
                      <a:pt x="2215" y="0"/>
                      <a:pt x="16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314325" dist="28575" dir="3900000" algn="bl" rotWithShape="0">
                  <a:schemeClr val="lt1">
                    <a:alpha val="4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623" name="Google Shape;623;p43">
                <a:extLst>
                  <a:ext uri="{FF2B5EF4-FFF2-40B4-BE49-F238E27FC236}">
                    <a16:creationId xmlns:a16="http://schemas.microsoft.com/office/drawing/2014/main" id="{3745B8F0-6CE9-F607-9B10-0D6C4218982E}"/>
                  </a:ext>
                </a:extLst>
              </p:cNvPr>
              <p:cNvSpPr/>
              <p:nvPr/>
            </p:nvSpPr>
            <p:spPr>
              <a:xfrm>
                <a:off x="4126815" y="2760704"/>
                <a:ext cx="380393" cy="363118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11435" extrusionOk="0">
                    <a:moveTo>
                      <a:pt x="7621" y="6921"/>
                    </a:moveTo>
                    <a:lnTo>
                      <a:pt x="8061" y="7373"/>
                    </a:lnTo>
                    <a:lnTo>
                      <a:pt x="7787" y="7659"/>
                    </a:lnTo>
                    <a:lnTo>
                      <a:pt x="7335" y="7207"/>
                    </a:lnTo>
                    <a:cubicBezTo>
                      <a:pt x="7442" y="7123"/>
                      <a:pt x="7526" y="7016"/>
                      <a:pt x="7621" y="6921"/>
                    </a:cubicBezTo>
                    <a:close/>
                    <a:moveTo>
                      <a:pt x="4552" y="328"/>
                    </a:moveTo>
                    <a:cubicBezTo>
                      <a:pt x="5525" y="328"/>
                      <a:pt x="6496" y="700"/>
                      <a:pt x="7228" y="1444"/>
                    </a:cubicBezTo>
                    <a:cubicBezTo>
                      <a:pt x="8645" y="2861"/>
                      <a:pt x="8704" y="5076"/>
                      <a:pt x="7466" y="6564"/>
                    </a:cubicBezTo>
                    <a:cubicBezTo>
                      <a:pt x="7311" y="6766"/>
                      <a:pt x="7156" y="6909"/>
                      <a:pt x="6978" y="7064"/>
                    </a:cubicBezTo>
                    <a:cubicBezTo>
                      <a:pt x="6279" y="7651"/>
                      <a:pt x="5417" y="7944"/>
                      <a:pt x="4554" y="7944"/>
                    </a:cubicBezTo>
                    <a:cubicBezTo>
                      <a:pt x="3579" y="7944"/>
                      <a:pt x="2603" y="7571"/>
                      <a:pt x="1858" y="6826"/>
                    </a:cubicBezTo>
                    <a:cubicBezTo>
                      <a:pt x="370" y="5338"/>
                      <a:pt x="370" y="2921"/>
                      <a:pt x="1858" y="1444"/>
                    </a:cubicBezTo>
                    <a:cubicBezTo>
                      <a:pt x="2602" y="700"/>
                      <a:pt x="3579" y="328"/>
                      <a:pt x="4552" y="328"/>
                    </a:cubicBezTo>
                    <a:close/>
                    <a:moveTo>
                      <a:pt x="8518" y="7440"/>
                    </a:moveTo>
                    <a:cubicBezTo>
                      <a:pt x="8550" y="7440"/>
                      <a:pt x="8580" y="7453"/>
                      <a:pt x="8597" y="7481"/>
                    </a:cubicBezTo>
                    <a:lnTo>
                      <a:pt x="9061" y="7897"/>
                    </a:lnTo>
                    <a:lnTo>
                      <a:pt x="8276" y="8683"/>
                    </a:lnTo>
                    <a:lnTo>
                      <a:pt x="7883" y="8195"/>
                    </a:lnTo>
                    <a:cubicBezTo>
                      <a:pt x="7847" y="8135"/>
                      <a:pt x="7847" y="8052"/>
                      <a:pt x="7883" y="8016"/>
                    </a:cubicBezTo>
                    <a:lnTo>
                      <a:pt x="8418" y="7481"/>
                    </a:lnTo>
                    <a:cubicBezTo>
                      <a:pt x="8444" y="7456"/>
                      <a:pt x="8482" y="7440"/>
                      <a:pt x="8518" y="7440"/>
                    </a:cubicBezTo>
                    <a:close/>
                    <a:moveTo>
                      <a:pt x="9335" y="8100"/>
                    </a:moveTo>
                    <a:lnTo>
                      <a:pt x="11252" y="9779"/>
                    </a:lnTo>
                    <a:cubicBezTo>
                      <a:pt x="11574" y="10064"/>
                      <a:pt x="11597" y="10576"/>
                      <a:pt x="11276" y="10886"/>
                    </a:cubicBezTo>
                    <a:cubicBezTo>
                      <a:pt x="11128" y="11033"/>
                      <a:pt x="10940" y="11105"/>
                      <a:pt x="10752" y="11105"/>
                    </a:cubicBezTo>
                    <a:cubicBezTo>
                      <a:pt x="10544" y="11105"/>
                      <a:pt x="10336" y="11018"/>
                      <a:pt x="10181" y="10850"/>
                    </a:cubicBezTo>
                    <a:lnTo>
                      <a:pt x="8514" y="8921"/>
                    </a:lnTo>
                    <a:lnTo>
                      <a:pt x="9335" y="8100"/>
                    </a:lnTo>
                    <a:close/>
                    <a:moveTo>
                      <a:pt x="4543" y="1"/>
                    </a:moveTo>
                    <a:cubicBezTo>
                      <a:pt x="3483" y="1"/>
                      <a:pt x="2424" y="402"/>
                      <a:pt x="1620" y="1206"/>
                    </a:cubicBezTo>
                    <a:cubicBezTo>
                      <a:pt x="1" y="2837"/>
                      <a:pt x="1" y="5457"/>
                      <a:pt x="1620" y="7064"/>
                    </a:cubicBezTo>
                    <a:cubicBezTo>
                      <a:pt x="2431" y="7875"/>
                      <a:pt x="3489" y="8272"/>
                      <a:pt x="4543" y="8272"/>
                    </a:cubicBezTo>
                    <a:cubicBezTo>
                      <a:pt x="5440" y="8272"/>
                      <a:pt x="6334" y="7985"/>
                      <a:pt x="7073" y="7421"/>
                    </a:cubicBezTo>
                    <a:lnTo>
                      <a:pt x="7561" y="7909"/>
                    </a:lnTo>
                    <a:cubicBezTo>
                      <a:pt x="7490" y="8076"/>
                      <a:pt x="7502" y="8278"/>
                      <a:pt x="7633" y="8409"/>
                    </a:cubicBezTo>
                    <a:lnTo>
                      <a:pt x="9954" y="11064"/>
                    </a:lnTo>
                    <a:cubicBezTo>
                      <a:pt x="10171" y="11312"/>
                      <a:pt x="10471" y="11434"/>
                      <a:pt x="10771" y="11434"/>
                    </a:cubicBezTo>
                    <a:cubicBezTo>
                      <a:pt x="11049" y="11434"/>
                      <a:pt x="11326" y="11330"/>
                      <a:pt x="11538" y="11124"/>
                    </a:cubicBezTo>
                    <a:cubicBezTo>
                      <a:pt x="11978" y="10671"/>
                      <a:pt x="11955" y="9945"/>
                      <a:pt x="11478" y="9540"/>
                    </a:cubicBezTo>
                    <a:lnTo>
                      <a:pt x="8823" y="7219"/>
                    </a:lnTo>
                    <a:cubicBezTo>
                      <a:pt x="8737" y="7139"/>
                      <a:pt x="8629" y="7104"/>
                      <a:pt x="8522" y="7104"/>
                    </a:cubicBezTo>
                    <a:cubicBezTo>
                      <a:pt x="8453" y="7104"/>
                      <a:pt x="8384" y="7119"/>
                      <a:pt x="8323" y="7147"/>
                    </a:cubicBezTo>
                    <a:lnTo>
                      <a:pt x="7823" y="6659"/>
                    </a:lnTo>
                    <a:cubicBezTo>
                      <a:pt x="9073" y="5052"/>
                      <a:pt x="8978" y="2694"/>
                      <a:pt x="7466" y="1206"/>
                    </a:cubicBezTo>
                    <a:cubicBezTo>
                      <a:pt x="6662" y="402"/>
                      <a:pt x="5603" y="1"/>
                      <a:pt x="45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624" name="Google Shape;624;p43">
                <a:extLst>
                  <a:ext uri="{FF2B5EF4-FFF2-40B4-BE49-F238E27FC236}">
                    <a16:creationId xmlns:a16="http://schemas.microsoft.com/office/drawing/2014/main" id="{15BE144D-47E9-98A8-4D85-7EEC071D26CA}"/>
                  </a:ext>
                </a:extLst>
              </p:cNvPr>
              <p:cNvSpPr/>
              <p:nvPr/>
            </p:nvSpPr>
            <p:spPr>
              <a:xfrm>
                <a:off x="4278826" y="2791379"/>
                <a:ext cx="103998" cy="201962"/>
              </a:xfrm>
              <a:custGeom>
                <a:avLst/>
                <a:gdLst/>
                <a:ahLst/>
                <a:cxnLst/>
                <a:rect l="l" t="t" r="r" b="b"/>
                <a:pathLst>
                  <a:path w="3275" h="6360" extrusionOk="0">
                    <a:moveTo>
                      <a:pt x="191" y="0"/>
                    </a:moveTo>
                    <a:cubicBezTo>
                      <a:pt x="106" y="0"/>
                      <a:pt x="35" y="59"/>
                      <a:pt x="24" y="157"/>
                    </a:cubicBezTo>
                    <a:cubicBezTo>
                      <a:pt x="0" y="264"/>
                      <a:pt x="60" y="335"/>
                      <a:pt x="167" y="347"/>
                    </a:cubicBezTo>
                    <a:cubicBezTo>
                      <a:pt x="798" y="442"/>
                      <a:pt x="1345" y="716"/>
                      <a:pt x="1786" y="1169"/>
                    </a:cubicBezTo>
                    <a:cubicBezTo>
                      <a:pt x="2905" y="2288"/>
                      <a:pt x="2905" y="4110"/>
                      <a:pt x="1786" y="5229"/>
                    </a:cubicBezTo>
                    <a:cubicBezTo>
                      <a:pt x="1345" y="5645"/>
                      <a:pt x="774" y="5931"/>
                      <a:pt x="167" y="6015"/>
                    </a:cubicBezTo>
                    <a:cubicBezTo>
                      <a:pt x="83" y="6038"/>
                      <a:pt x="24" y="6122"/>
                      <a:pt x="24" y="6217"/>
                    </a:cubicBezTo>
                    <a:cubicBezTo>
                      <a:pt x="36" y="6300"/>
                      <a:pt x="107" y="6360"/>
                      <a:pt x="179" y="6360"/>
                    </a:cubicBezTo>
                    <a:lnTo>
                      <a:pt x="214" y="6360"/>
                    </a:lnTo>
                    <a:cubicBezTo>
                      <a:pt x="917" y="6253"/>
                      <a:pt x="1536" y="5943"/>
                      <a:pt x="2024" y="5455"/>
                    </a:cubicBezTo>
                    <a:cubicBezTo>
                      <a:pt x="3274" y="4205"/>
                      <a:pt x="3274" y="2169"/>
                      <a:pt x="2024" y="919"/>
                    </a:cubicBezTo>
                    <a:cubicBezTo>
                      <a:pt x="1536" y="419"/>
                      <a:pt x="917" y="109"/>
                      <a:pt x="214" y="2"/>
                    </a:cubicBezTo>
                    <a:cubicBezTo>
                      <a:pt x="206" y="1"/>
                      <a:pt x="198" y="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314325" dist="28575" dir="3900000" algn="bl" rotWithShape="0">
                  <a:schemeClr val="lt1">
                    <a:alpha val="4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625" name="Google Shape;625;p43">
                <a:extLst>
                  <a:ext uri="{FF2B5EF4-FFF2-40B4-BE49-F238E27FC236}">
                    <a16:creationId xmlns:a16="http://schemas.microsoft.com/office/drawing/2014/main" id="{958CD290-16CA-234B-1AAD-FB5C042FB622}"/>
                  </a:ext>
                </a:extLst>
              </p:cNvPr>
              <p:cNvSpPr/>
              <p:nvPr/>
            </p:nvSpPr>
            <p:spPr>
              <a:xfrm>
                <a:off x="4159332" y="2791379"/>
                <a:ext cx="105903" cy="201962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6360" extrusionOk="0">
                    <a:moveTo>
                      <a:pt x="3162" y="1"/>
                    </a:moveTo>
                    <a:cubicBezTo>
                      <a:pt x="3156" y="1"/>
                      <a:pt x="3150" y="1"/>
                      <a:pt x="3144" y="2"/>
                    </a:cubicBezTo>
                    <a:cubicBezTo>
                      <a:pt x="2430" y="61"/>
                      <a:pt x="1775" y="383"/>
                      <a:pt x="1251" y="895"/>
                    </a:cubicBezTo>
                    <a:cubicBezTo>
                      <a:pt x="1" y="2145"/>
                      <a:pt x="1" y="4193"/>
                      <a:pt x="1251" y="5443"/>
                    </a:cubicBezTo>
                    <a:cubicBezTo>
                      <a:pt x="1775" y="5955"/>
                      <a:pt x="2430" y="6277"/>
                      <a:pt x="3144" y="6360"/>
                    </a:cubicBezTo>
                    <a:lnTo>
                      <a:pt x="3156" y="6360"/>
                    </a:lnTo>
                    <a:cubicBezTo>
                      <a:pt x="3251" y="6360"/>
                      <a:pt x="3311" y="6300"/>
                      <a:pt x="3323" y="6217"/>
                    </a:cubicBezTo>
                    <a:cubicBezTo>
                      <a:pt x="3334" y="6122"/>
                      <a:pt x="3263" y="6038"/>
                      <a:pt x="3168" y="6038"/>
                    </a:cubicBezTo>
                    <a:cubicBezTo>
                      <a:pt x="2537" y="5955"/>
                      <a:pt x="1941" y="5681"/>
                      <a:pt x="1477" y="5217"/>
                    </a:cubicBezTo>
                    <a:cubicBezTo>
                      <a:pt x="358" y="4098"/>
                      <a:pt x="358" y="2264"/>
                      <a:pt x="1477" y="1157"/>
                    </a:cubicBezTo>
                    <a:cubicBezTo>
                      <a:pt x="1941" y="692"/>
                      <a:pt x="2513" y="407"/>
                      <a:pt x="3168" y="335"/>
                    </a:cubicBezTo>
                    <a:cubicBezTo>
                      <a:pt x="3263" y="311"/>
                      <a:pt x="3334" y="240"/>
                      <a:pt x="3323" y="157"/>
                    </a:cubicBezTo>
                    <a:cubicBezTo>
                      <a:pt x="3312" y="68"/>
                      <a:pt x="3239" y="1"/>
                      <a:pt x="31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314325" dist="28575" dir="3900000" algn="bl" rotWithShape="0">
                  <a:schemeClr val="lt1">
                    <a:alpha val="4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626" name="Google Shape;626;p43">
            <a:extLst>
              <a:ext uri="{FF2B5EF4-FFF2-40B4-BE49-F238E27FC236}">
                <a16:creationId xmlns:a16="http://schemas.microsoft.com/office/drawing/2014/main" id="{99A17EF2-39E2-D68F-2AEE-882C2AB98F37}"/>
              </a:ext>
            </a:extLst>
          </p:cNvPr>
          <p:cNvGrpSpPr/>
          <p:nvPr/>
        </p:nvGrpSpPr>
        <p:grpSpPr>
          <a:xfrm>
            <a:off x="2737164" y="3243416"/>
            <a:ext cx="545216" cy="530044"/>
            <a:chOff x="2680975" y="3021940"/>
            <a:chExt cx="657600" cy="639300"/>
          </a:xfrm>
        </p:grpSpPr>
        <p:sp>
          <p:nvSpPr>
            <p:cNvPr id="627" name="Google Shape;627;p43">
              <a:extLst>
                <a:ext uri="{FF2B5EF4-FFF2-40B4-BE49-F238E27FC236}">
                  <a16:creationId xmlns:a16="http://schemas.microsoft.com/office/drawing/2014/main" id="{F966799E-3C71-A49E-2481-30A3F0CDA8D1}"/>
                </a:ext>
              </a:extLst>
            </p:cNvPr>
            <p:cNvSpPr/>
            <p:nvPr/>
          </p:nvSpPr>
          <p:spPr>
            <a:xfrm>
              <a:off x="2680975" y="3021940"/>
              <a:ext cx="657600" cy="639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rgbClr val="9B429B"/>
                </a:gs>
              </a:gsLst>
              <a:lin ang="5400012" scaled="0"/>
            </a:gradFill>
            <a:ln w="9525" cap="flat" cmpd="sng">
              <a:solidFill>
                <a:srgbClr val="FF94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dist="2857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8" name="Google Shape;628;p43">
              <a:extLst>
                <a:ext uri="{FF2B5EF4-FFF2-40B4-BE49-F238E27FC236}">
                  <a16:creationId xmlns:a16="http://schemas.microsoft.com/office/drawing/2014/main" id="{EC954B2A-A72F-83AD-AD3E-5087AACD0CC1}"/>
                </a:ext>
              </a:extLst>
            </p:cNvPr>
            <p:cNvGrpSpPr/>
            <p:nvPr/>
          </p:nvGrpSpPr>
          <p:grpSpPr>
            <a:xfrm>
              <a:off x="2822413" y="3154579"/>
              <a:ext cx="374709" cy="374010"/>
              <a:chOff x="1421638" y="4125629"/>
              <a:chExt cx="374709" cy="374010"/>
            </a:xfrm>
          </p:grpSpPr>
          <p:sp>
            <p:nvSpPr>
              <p:cNvPr id="629" name="Google Shape;629;p43">
                <a:extLst>
                  <a:ext uri="{FF2B5EF4-FFF2-40B4-BE49-F238E27FC236}">
                    <a16:creationId xmlns:a16="http://schemas.microsoft.com/office/drawing/2014/main" id="{519D9F62-EE54-10AB-74DB-DC7594FA3280}"/>
                  </a:ext>
                </a:extLst>
              </p:cNvPr>
              <p:cNvSpPr/>
              <p:nvPr/>
            </p:nvSpPr>
            <p:spPr>
              <a:xfrm>
                <a:off x="1421638" y="4265954"/>
                <a:ext cx="374709" cy="233685"/>
              </a:xfrm>
              <a:custGeom>
                <a:avLst/>
                <a:gdLst/>
                <a:ahLst/>
                <a:cxnLst/>
                <a:rect l="l" t="t" r="r" b="b"/>
                <a:pathLst>
                  <a:path w="11800" h="7359" extrusionOk="0">
                    <a:moveTo>
                      <a:pt x="3180" y="3298"/>
                    </a:moveTo>
                    <a:lnTo>
                      <a:pt x="3180" y="7001"/>
                    </a:lnTo>
                    <a:lnTo>
                      <a:pt x="1691" y="7001"/>
                    </a:lnTo>
                    <a:lnTo>
                      <a:pt x="1691" y="3298"/>
                    </a:lnTo>
                    <a:close/>
                    <a:moveTo>
                      <a:pt x="6680" y="2370"/>
                    </a:moveTo>
                    <a:lnTo>
                      <a:pt x="6680" y="7001"/>
                    </a:lnTo>
                    <a:lnTo>
                      <a:pt x="5192" y="7001"/>
                    </a:lnTo>
                    <a:lnTo>
                      <a:pt x="5192" y="2370"/>
                    </a:lnTo>
                    <a:close/>
                    <a:moveTo>
                      <a:pt x="10180" y="345"/>
                    </a:moveTo>
                    <a:lnTo>
                      <a:pt x="10180" y="7001"/>
                    </a:lnTo>
                    <a:lnTo>
                      <a:pt x="8692" y="7001"/>
                    </a:lnTo>
                    <a:lnTo>
                      <a:pt x="8692" y="345"/>
                    </a:lnTo>
                    <a:close/>
                    <a:moveTo>
                      <a:pt x="8502" y="0"/>
                    </a:moveTo>
                    <a:cubicBezTo>
                      <a:pt x="8406" y="0"/>
                      <a:pt x="8323" y="84"/>
                      <a:pt x="8323" y="179"/>
                    </a:cubicBezTo>
                    <a:lnTo>
                      <a:pt x="8323" y="7001"/>
                    </a:lnTo>
                    <a:lnTo>
                      <a:pt x="7013" y="7001"/>
                    </a:lnTo>
                    <a:lnTo>
                      <a:pt x="7013" y="2203"/>
                    </a:lnTo>
                    <a:cubicBezTo>
                      <a:pt x="7013" y="2120"/>
                      <a:pt x="6930" y="2024"/>
                      <a:pt x="6835" y="2024"/>
                    </a:cubicBezTo>
                    <a:lnTo>
                      <a:pt x="4989" y="2024"/>
                    </a:lnTo>
                    <a:cubicBezTo>
                      <a:pt x="4894" y="2024"/>
                      <a:pt x="4811" y="2108"/>
                      <a:pt x="4811" y="2203"/>
                    </a:cubicBezTo>
                    <a:lnTo>
                      <a:pt x="4811" y="7001"/>
                    </a:lnTo>
                    <a:lnTo>
                      <a:pt x="3501" y="7001"/>
                    </a:lnTo>
                    <a:lnTo>
                      <a:pt x="3501" y="3132"/>
                    </a:lnTo>
                    <a:cubicBezTo>
                      <a:pt x="3501" y="3036"/>
                      <a:pt x="3418" y="2953"/>
                      <a:pt x="3322" y="2953"/>
                    </a:cubicBezTo>
                    <a:lnTo>
                      <a:pt x="1477" y="2953"/>
                    </a:lnTo>
                    <a:cubicBezTo>
                      <a:pt x="1382" y="2953"/>
                      <a:pt x="1298" y="3024"/>
                      <a:pt x="1298" y="3132"/>
                    </a:cubicBezTo>
                    <a:lnTo>
                      <a:pt x="1298" y="7001"/>
                    </a:lnTo>
                    <a:lnTo>
                      <a:pt x="179" y="7001"/>
                    </a:lnTo>
                    <a:cubicBezTo>
                      <a:pt x="84" y="7001"/>
                      <a:pt x="1" y="7073"/>
                      <a:pt x="1" y="7180"/>
                    </a:cubicBezTo>
                    <a:cubicBezTo>
                      <a:pt x="1" y="7287"/>
                      <a:pt x="72" y="7358"/>
                      <a:pt x="179" y="7358"/>
                    </a:cubicBezTo>
                    <a:lnTo>
                      <a:pt x="11597" y="7358"/>
                    </a:lnTo>
                    <a:cubicBezTo>
                      <a:pt x="11681" y="7358"/>
                      <a:pt x="11776" y="7287"/>
                      <a:pt x="11776" y="7180"/>
                    </a:cubicBezTo>
                    <a:cubicBezTo>
                      <a:pt x="11800" y="7073"/>
                      <a:pt x="11728" y="7001"/>
                      <a:pt x="11633" y="7001"/>
                    </a:cubicBezTo>
                    <a:lnTo>
                      <a:pt x="10526" y="7001"/>
                    </a:lnTo>
                    <a:lnTo>
                      <a:pt x="10526" y="179"/>
                    </a:lnTo>
                    <a:cubicBezTo>
                      <a:pt x="10526" y="95"/>
                      <a:pt x="10442" y="0"/>
                      <a:pt x="103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630" name="Google Shape;630;p43">
                <a:extLst>
                  <a:ext uri="{FF2B5EF4-FFF2-40B4-BE49-F238E27FC236}">
                    <a16:creationId xmlns:a16="http://schemas.microsoft.com/office/drawing/2014/main" id="{AD774C9F-2D7F-E7E0-A145-0B3701CCC6C3}"/>
                  </a:ext>
                </a:extLst>
              </p:cNvPr>
              <p:cNvSpPr/>
              <p:nvPr/>
            </p:nvSpPr>
            <p:spPr>
              <a:xfrm>
                <a:off x="1428052" y="4125629"/>
                <a:ext cx="356958" cy="215585"/>
              </a:xfrm>
              <a:custGeom>
                <a:avLst/>
                <a:gdLst/>
                <a:ahLst/>
                <a:cxnLst/>
                <a:rect l="l" t="t" r="r" b="b"/>
                <a:pathLst>
                  <a:path w="11241" h="6789" extrusionOk="0">
                    <a:moveTo>
                      <a:pt x="10668" y="0"/>
                    </a:moveTo>
                    <a:cubicBezTo>
                      <a:pt x="10653" y="0"/>
                      <a:pt x="10637" y="1"/>
                      <a:pt x="10621" y="2"/>
                    </a:cubicBezTo>
                    <a:lnTo>
                      <a:pt x="9145" y="181"/>
                    </a:lnTo>
                    <a:cubicBezTo>
                      <a:pt x="8847" y="216"/>
                      <a:pt x="8633" y="490"/>
                      <a:pt x="8669" y="788"/>
                    </a:cubicBezTo>
                    <a:cubicBezTo>
                      <a:pt x="8691" y="1064"/>
                      <a:pt x="8938" y="1268"/>
                      <a:pt x="9211" y="1268"/>
                    </a:cubicBezTo>
                    <a:cubicBezTo>
                      <a:pt x="9232" y="1268"/>
                      <a:pt x="9254" y="1267"/>
                      <a:pt x="9276" y="1264"/>
                    </a:cubicBezTo>
                    <a:lnTo>
                      <a:pt x="9395" y="1252"/>
                    </a:lnTo>
                    <a:lnTo>
                      <a:pt x="9395" y="1252"/>
                    </a:lnTo>
                    <a:cubicBezTo>
                      <a:pt x="7597" y="3348"/>
                      <a:pt x="5442" y="4443"/>
                      <a:pt x="3918" y="4979"/>
                    </a:cubicBezTo>
                    <a:cubicBezTo>
                      <a:pt x="2025" y="5657"/>
                      <a:pt x="561" y="5717"/>
                      <a:pt x="537" y="5717"/>
                    </a:cubicBezTo>
                    <a:cubicBezTo>
                      <a:pt x="239" y="5729"/>
                      <a:pt x="1" y="5967"/>
                      <a:pt x="25" y="6265"/>
                    </a:cubicBezTo>
                    <a:cubicBezTo>
                      <a:pt x="37" y="6562"/>
                      <a:pt x="275" y="6789"/>
                      <a:pt x="561" y="6789"/>
                    </a:cubicBezTo>
                    <a:lnTo>
                      <a:pt x="572" y="6789"/>
                    </a:lnTo>
                    <a:cubicBezTo>
                      <a:pt x="632" y="6789"/>
                      <a:pt x="2192" y="6729"/>
                      <a:pt x="4263" y="6003"/>
                    </a:cubicBezTo>
                    <a:cubicBezTo>
                      <a:pt x="5418" y="5586"/>
                      <a:pt x="6514" y="5050"/>
                      <a:pt x="7490" y="4383"/>
                    </a:cubicBezTo>
                    <a:cubicBezTo>
                      <a:pt x="7561" y="4324"/>
                      <a:pt x="7597" y="4217"/>
                      <a:pt x="7538" y="4145"/>
                    </a:cubicBezTo>
                    <a:cubicBezTo>
                      <a:pt x="7501" y="4093"/>
                      <a:pt x="7445" y="4065"/>
                      <a:pt x="7391" y="4065"/>
                    </a:cubicBezTo>
                    <a:cubicBezTo>
                      <a:pt x="7358" y="4065"/>
                      <a:pt x="7326" y="4075"/>
                      <a:pt x="7299" y="4098"/>
                    </a:cubicBezTo>
                    <a:cubicBezTo>
                      <a:pt x="6335" y="4753"/>
                      <a:pt x="5275" y="5288"/>
                      <a:pt x="4144" y="5693"/>
                    </a:cubicBezTo>
                    <a:cubicBezTo>
                      <a:pt x="2132" y="6408"/>
                      <a:pt x="632" y="6467"/>
                      <a:pt x="561" y="6467"/>
                    </a:cubicBezTo>
                    <a:cubicBezTo>
                      <a:pt x="453" y="6467"/>
                      <a:pt x="358" y="6372"/>
                      <a:pt x="358" y="6265"/>
                    </a:cubicBezTo>
                    <a:cubicBezTo>
                      <a:pt x="358" y="6169"/>
                      <a:pt x="441" y="6074"/>
                      <a:pt x="561" y="6062"/>
                    </a:cubicBezTo>
                    <a:cubicBezTo>
                      <a:pt x="572" y="6062"/>
                      <a:pt x="2085" y="6003"/>
                      <a:pt x="4037" y="5300"/>
                    </a:cubicBezTo>
                    <a:cubicBezTo>
                      <a:pt x="5680" y="4717"/>
                      <a:pt x="8026" y="3514"/>
                      <a:pt x="9943" y="1133"/>
                    </a:cubicBezTo>
                    <a:cubicBezTo>
                      <a:pt x="10035" y="1018"/>
                      <a:pt x="9949" y="847"/>
                      <a:pt x="9813" y="847"/>
                    </a:cubicBezTo>
                    <a:cubicBezTo>
                      <a:pt x="9809" y="847"/>
                      <a:pt x="9804" y="847"/>
                      <a:pt x="9800" y="847"/>
                    </a:cubicBezTo>
                    <a:lnTo>
                      <a:pt x="9252" y="931"/>
                    </a:lnTo>
                    <a:cubicBezTo>
                      <a:pt x="9244" y="932"/>
                      <a:pt x="9236" y="932"/>
                      <a:pt x="9228" y="932"/>
                    </a:cubicBezTo>
                    <a:cubicBezTo>
                      <a:pt x="9139" y="932"/>
                      <a:pt x="9049" y="874"/>
                      <a:pt x="9038" y="776"/>
                    </a:cubicBezTo>
                    <a:cubicBezTo>
                      <a:pt x="9014" y="657"/>
                      <a:pt x="9085" y="550"/>
                      <a:pt x="9204" y="538"/>
                    </a:cubicBezTo>
                    <a:lnTo>
                      <a:pt x="10681" y="359"/>
                    </a:lnTo>
                    <a:cubicBezTo>
                      <a:pt x="10688" y="358"/>
                      <a:pt x="10696" y="358"/>
                      <a:pt x="10703" y="358"/>
                    </a:cubicBezTo>
                    <a:cubicBezTo>
                      <a:pt x="10812" y="358"/>
                      <a:pt x="10895" y="438"/>
                      <a:pt x="10895" y="550"/>
                    </a:cubicBezTo>
                    <a:lnTo>
                      <a:pt x="10895" y="2026"/>
                    </a:lnTo>
                    <a:cubicBezTo>
                      <a:pt x="10895" y="2133"/>
                      <a:pt x="10812" y="2217"/>
                      <a:pt x="10705" y="2217"/>
                    </a:cubicBezTo>
                    <a:cubicBezTo>
                      <a:pt x="10598" y="2217"/>
                      <a:pt x="10514" y="2133"/>
                      <a:pt x="10514" y="2026"/>
                    </a:cubicBezTo>
                    <a:lnTo>
                      <a:pt x="10514" y="1586"/>
                    </a:lnTo>
                    <a:cubicBezTo>
                      <a:pt x="10514" y="1502"/>
                      <a:pt x="10467" y="1443"/>
                      <a:pt x="10407" y="1419"/>
                    </a:cubicBezTo>
                    <a:cubicBezTo>
                      <a:pt x="10387" y="1409"/>
                      <a:pt x="10368" y="1405"/>
                      <a:pt x="10349" y="1405"/>
                    </a:cubicBezTo>
                    <a:cubicBezTo>
                      <a:pt x="10298" y="1405"/>
                      <a:pt x="10251" y="1435"/>
                      <a:pt x="10217" y="1478"/>
                    </a:cubicBezTo>
                    <a:cubicBezTo>
                      <a:pt x="9574" y="2264"/>
                      <a:pt x="8835" y="2979"/>
                      <a:pt x="8026" y="3610"/>
                    </a:cubicBezTo>
                    <a:cubicBezTo>
                      <a:pt x="7954" y="3669"/>
                      <a:pt x="7942" y="3764"/>
                      <a:pt x="8002" y="3848"/>
                    </a:cubicBezTo>
                    <a:cubicBezTo>
                      <a:pt x="8036" y="3888"/>
                      <a:pt x="8081" y="3910"/>
                      <a:pt x="8129" y="3910"/>
                    </a:cubicBezTo>
                    <a:cubicBezTo>
                      <a:pt x="8166" y="3910"/>
                      <a:pt x="8204" y="3897"/>
                      <a:pt x="8240" y="3872"/>
                    </a:cubicBezTo>
                    <a:cubicBezTo>
                      <a:pt x="8931" y="3336"/>
                      <a:pt x="9585" y="2729"/>
                      <a:pt x="10169" y="2062"/>
                    </a:cubicBezTo>
                    <a:cubicBezTo>
                      <a:pt x="10181" y="2336"/>
                      <a:pt x="10419" y="2574"/>
                      <a:pt x="10705" y="2574"/>
                    </a:cubicBezTo>
                    <a:cubicBezTo>
                      <a:pt x="11002" y="2574"/>
                      <a:pt x="11240" y="2336"/>
                      <a:pt x="11240" y="2038"/>
                    </a:cubicBezTo>
                    <a:lnTo>
                      <a:pt x="11240" y="573"/>
                    </a:lnTo>
                    <a:cubicBezTo>
                      <a:pt x="11240" y="395"/>
                      <a:pt x="11169" y="240"/>
                      <a:pt x="11050" y="133"/>
                    </a:cubicBezTo>
                    <a:cubicBezTo>
                      <a:pt x="10943" y="47"/>
                      <a:pt x="10807" y="0"/>
                      <a:pt x="106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631" name="Google Shape;631;p43">
            <a:extLst>
              <a:ext uri="{FF2B5EF4-FFF2-40B4-BE49-F238E27FC236}">
                <a16:creationId xmlns:a16="http://schemas.microsoft.com/office/drawing/2014/main" id="{5F609B65-F3B6-0619-F258-D80222F3FF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 flipH="1">
            <a:off x="0" y="219925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3">
            <a:extLst>
              <a:ext uri="{FF2B5EF4-FFF2-40B4-BE49-F238E27FC236}">
                <a16:creationId xmlns:a16="http://schemas.microsoft.com/office/drawing/2014/main" id="{882F1450-E822-BA9A-C79D-B9CA900462A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7975825" y="3784625"/>
            <a:ext cx="1740324" cy="1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02;p43">
            <a:extLst>
              <a:ext uri="{FF2B5EF4-FFF2-40B4-BE49-F238E27FC236}">
                <a16:creationId xmlns:a16="http://schemas.microsoft.com/office/drawing/2014/main" id="{39F5DB54-64C6-EB91-C0F3-68D9D7B5E58F}"/>
              </a:ext>
            </a:extLst>
          </p:cNvPr>
          <p:cNvSpPr txBox="1">
            <a:spLocks/>
          </p:cNvSpPr>
          <p:nvPr/>
        </p:nvSpPr>
        <p:spPr>
          <a:xfrm>
            <a:off x="5073476" y="2351515"/>
            <a:ext cx="2400000" cy="7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200" dirty="0"/>
              <a:t>Manage a list of hired employees</a:t>
            </a:r>
          </a:p>
          <a:p>
            <a:pPr marL="0" indent="0"/>
            <a:r>
              <a:rPr lang="en-US" sz="1200" dirty="0"/>
              <a:t>Move to a better role</a:t>
            </a:r>
          </a:p>
        </p:txBody>
      </p:sp>
      <p:sp>
        <p:nvSpPr>
          <p:cNvPr id="10" name="Google Shape;602;p43">
            <a:extLst>
              <a:ext uri="{FF2B5EF4-FFF2-40B4-BE49-F238E27FC236}">
                <a16:creationId xmlns:a16="http://schemas.microsoft.com/office/drawing/2014/main" id="{8429A6D9-F50F-6839-4F22-74832E4680AF}"/>
              </a:ext>
            </a:extLst>
          </p:cNvPr>
          <p:cNvSpPr txBox="1">
            <a:spLocks/>
          </p:cNvSpPr>
          <p:nvPr/>
        </p:nvSpPr>
        <p:spPr>
          <a:xfrm>
            <a:off x="1814170" y="4111226"/>
            <a:ext cx="2400000" cy="7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200" dirty="0"/>
              <a:t>New CV generated each day</a:t>
            </a:r>
          </a:p>
          <a:p>
            <a:pPr marL="0" indent="0"/>
            <a:r>
              <a:rPr lang="en-US" sz="1200" dirty="0"/>
              <a:t>More added as days progress</a:t>
            </a:r>
          </a:p>
        </p:txBody>
      </p:sp>
      <p:sp>
        <p:nvSpPr>
          <p:cNvPr id="12" name="Google Shape;602;p43">
            <a:extLst>
              <a:ext uri="{FF2B5EF4-FFF2-40B4-BE49-F238E27FC236}">
                <a16:creationId xmlns:a16="http://schemas.microsoft.com/office/drawing/2014/main" id="{F3317B93-8370-9D89-F327-D6AE027811D7}"/>
              </a:ext>
            </a:extLst>
          </p:cNvPr>
          <p:cNvSpPr txBox="1">
            <a:spLocks/>
          </p:cNvSpPr>
          <p:nvPr/>
        </p:nvSpPr>
        <p:spPr>
          <a:xfrm>
            <a:off x="5073476" y="4100130"/>
            <a:ext cx="2400000" cy="7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200" dirty="0"/>
              <a:t>Day Consists of certain amount of hours</a:t>
            </a:r>
          </a:p>
          <a:p>
            <a:pPr marL="0" indent="0"/>
            <a:r>
              <a:rPr lang="en-US" sz="1200" dirty="0"/>
              <a:t>Play game within these hours</a:t>
            </a:r>
          </a:p>
        </p:txBody>
      </p:sp>
    </p:spTree>
    <p:extLst>
      <p:ext uri="{BB962C8B-B14F-4D97-AF65-F5344CB8AC3E}">
        <p14:creationId xmlns:p14="http://schemas.microsoft.com/office/powerpoint/2010/main" val="2481973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>
          <a:extLst>
            <a:ext uri="{FF2B5EF4-FFF2-40B4-BE49-F238E27FC236}">
              <a16:creationId xmlns:a16="http://schemas.microsoft.com/office/drawing/2014/main" id="{D1DA8C76-0CBB-85B8-5433-5631C8EA0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5">
            <a:extLst>
              <a:ext uri="{FF2B5EF4-FFF2-40B4-BE49-F238E27FC236}">
                <a16:creationId xmlns:a16="http://schemas.microsoft.com/office/drawing/2014/main" id="{F1BF2225-D869-508D-7847-33A5589625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0025" y="311852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-Unique Selling Point</a:t>
            </a:r>
            <a:endParaRPr dirty="0"/>
          </a:p>
        </p:txBody>
      </p:sp>
      <p:sp>
        <p:nvSpPr>
          <p:cNvPr id="647" name="Google Shape;647;p45">
            <a:extLst>
              <a:ext uri="{FF2B5EF4-FFF2-40B4-BE49-F238E27FC236}">
                <a16:creationId xmlns:a16="http://schemas.microsoft.com/office/drawing/2014/main" id="{B7EFB795-6632-AE48-CADA-F0573A480C7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58125" y="1024403"/>
            <a:ext cx="6227700" cy="21685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25"/>
              </a:spcBef>
              <a:spcAft>
                <a:spcPts val="125"/>
              </a:spcAft>
              <a:buNone/>
            </a:pPr>
            <a:r>
              <a:rPr lang="en-ZA" sz="2000" dirty="0"/>
              <a:t>Educational Game</a:t>
            </a:r>
          </a:p>
          <a:p>
            <a:pPr marL="0" lvl="0" indent="0" algn="ctr" rtl="0">
              <a:lnSpc>
                <a:spcPct val="150000"/>
              </a:lnSpc>
              <a:spcBef>
                <a:spcPts val="125"/>
              </a:spcBef>
              <a:spcAft>
                <a:spcPts val="125"/>
              </a:spcAft>
              <a:buNone/>
            </a:pPr>
            <a:r>
              <a:rPr lang="en-ZA" sz="2000" dirty="0"/>
              <a:t>Enlightened perspective from both sides of hiring process</a:t>
            </a:r>
          </a:p>
          <a:p>
            <a:pPr marL="0" lvl="0" indent="0" algn="ctr" rtl="0">
              <a:lnSpc>
                <a:spcPct val="150000"/>
              </a:lnSpc>
              <a:spcBef>
                <a:spcPts val="125"/>
              </a:spcBef>
              <a:spcAft>
                <a:spcPts val="125"/>
              </a:spcAft>
              <a:buNone/>
            </a:pPr>
            <a:r>
              <a:rPr lang="en-ZA" sz="2000" dirty="0"/>
              <a:t>Connect in game concepts to real world</a:t>
            </a:r>
            <a:endParaRPr sz="2000" dirty="0"/>
          </a:p>
        </p:txBody>
      </p:sp>
      <p:pic>
        <p:nvPicPr>
          <p:cNvPr id="648" name="Google Shape;648;p45">
            <a:extLst>
              <a:ext uri="{FF2B5EF4-FFF2-40B4-BE49-F238E27FC236}">
                <a16:creationId xmlns:a16="http://schemas.microsoft.com/office/drawing/2014/main" id="{526A73B3-6B26-EEA0-280A-89B7A0317E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>
            <a:off x="-452575" y="-193300"/>
            <a:ext cx="3039626" cy="197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5">
            <a:extLst>
              <a:ext uri="{FF2B5EF4-FFF2-40B4-BE49-F238E27FC236}">
                <a16:creationId xmlns:a16="http://schemas.microsoft.com/office/drawing/2014/main" id="{FA845EDC-8326-B74F-B312-F71544DBF1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>
            <a:off x="4544900" y="4195500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45">
            <a:extLst>
              <a:ext uri="{FF2B5EF4-FFF2-40B4-BE49-F238E27FC236}">
                <a16:creationId xmlns:a16="http://schemas.microsoft.com/office/drawing/2014/main" id="{54E8762B-2EB0-D51A-B9E1-5834360E7A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>
            <a:off x="7962600" y="685400"/>
            <a:ext cx="1181399" cy="2014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7051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>
          <a:extLst>
            <a:ext uri="{FF2B5EF4-FFF2-40B4-BE49-F238E27FC236}">
              <a16:creationId xmlns:a16="http://schemas.microsoft.com/office/drawing/2014/main" id="{A7924B58-CB42-EFE2-AAD6-8A6642D44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2">
            <a:extLst>
              <a:ext uri="{FF2B5EF4-FFF2-40B4-BE49-F238E27FC236}">
                <a16:creationId xmlns:a16="http://schemas.microsoft.com/office/drawing/2014/main" id="{7968C27B-0B86-964C-4D8E-5AD9DB60678B}"/>
              </a:ext>
            </a:extLst>
          </p:cNvPr>
          <p:cNvSpPr/>
          <p:nvPr/>
        </p:nvSpPr>
        <p:spPr>
          <a:xfrm>
            <a:off x="1720925" y="2913575"/>
            <a:ext cx="3911700" cy="409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2">
            <a:extLst>
              <a:ext uri="{FF2B5EF4-FFF2-40B4-BE49-F238E27FC236}">
                <a16:creationId xmlns:a16="http://schemas.microsoft.com/office/drawing/2014/main" id="{FF724762-E1C1-6D24-A9DC-C42FD0DFE7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4225" y="1941250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Audience</a:t>
            </a:r>
            <a:endParaRPr dirty="0"/>
          </a:p>
        </p:txBody>
      </p:sp>
      <p:sp>
        <p:nvSpPr>
          <p:cNvPr id="594" name="Google Shape;594;p42">
            <a:extLst>
              <a:ext uri="{FF2B5EF4-FFF2-40B4-BE49-F238E27FC236}">
                <a16:creationId xmlns:a16="http://schemas.microsoft.com/office/drawing/2014/main" id="{1997F651-DEAA-C890-FAE5-19A76665BB4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01175" y="11756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596" name="Google Shape;596;p42">
            <a:extLst>
              <a:ext uri="{FF2B5EF4-FFF2-40B4-BE49-F238E27FC236}">
                <a16:creationId xmlns:a16="http://schemas.microsoft.com/office/drawing/2014/main" id="{D7114DEA-36E3-3056-38F1-500A1ACC20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 rot="10800000">
            <a:off x="5787773" y="2958649"/>
            <a:ext cx="3356227" cy="2184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5264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6"/>
          <p:cNvSpPr txBox="1">
            <a:spLocks noGrp="1"/>
          </p:cNvSpPr>
          <p:nvPr>
            <p:ph type="subTitle" idx="1"/>
          </p:nvPr>
        </p:nvSpPr>
        <p:spPr>
          <a:xfrm>
            <a:off x="1391724" y="2726625"/>
            <a:ext cx="3499349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Young adults between ages of 18 – 35 who are currently looking for work </a:t>
            </a:r>
            <a:endParaRPr dirty="0"/>
          </a:p>
        </p:txBody>
      </p:sp>
      <p:sp>
        <p:nvSpPr>
          <p:cNvPr id="656" name="Google Shape;656;p46"/>
          <p:cNvSpPr txBox="1">
            <a:spLocks noGrp="1"/>
          </p:cNvSpPr>
          <p:nvPr>
            <p:ph type="title"/>
          </p:nvPr>
        </p:nvSpPr>
        <p:spPr>
          <a:xfrm>
            <a:off x="1058530" y="1636295"/>
            <a:ext cx="3880482" cy="1073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Primary Target Audience</a:t>
            </a:r>
            <a:endParaRPr dirty="0"/>
          </a:p>
        </p:txBody>
      </p:sp>
      <p:pic>
        <p:nvPicPr>
          <p:cNvPr id="662" name="Google Shape;662;p46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6957000" y="4083000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46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3150750" y="-308275"/>
            <a:ext cx="1740324" cy="1358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670;p47">
            <a:extLst>
              <a:ext uri="{FF2B5EF4-FFF2-40B4-BE49-F238E27FC236}">
                <a16:creationId xmlns:a16="http://schemas.microsoft.com/office/drawing/2014/main" id="{C29E310D-6EEA-C08D-2CB8-CAEF93F0B89A}"/>
              </a:ext>
            </a:extLst>
          </p:cNvPr>
          <p:cNvGrpSpPr/>
          <p:nvPr/>
        </p:nvGrpSpPr>
        <p:grpSpPr>
          <a:xfrm>
            <a:off x="5317686" y="1239093"/>
            <a:ext cx="2434590" cy="2434590"/>
            <a:chOff x="4233900" y="619125"/>
            <a:chExt cx="676200" cy="676200"/>
          </a:xfrm>
        </p:grpSpPr>
        <p:sp>
          <p:nvSpPr>
            <p:cNvPr id="3" name="Google Shape;671;p47">
              <a:extLst>
                <a:ext uri="{FF2B5EF4-FFF2-40B4-BE49-F238E27FC236}">
                  <a16:creationId xmlns:a16="http://schemas.microsoft.com/office/drawing/2014/main" id="{CC630FB1-365A-7B4B-1FE2-6AB908649734}"/>
                </a:ext>
              </a:extLst>
            </p:cNvPr>
            <p:cNvSpPr/>
            <p:nvPr/>
          </p:nvSpPr>
          <p:spPr>
            <a:xfrm>
              <a:off x="4233900" y="619125"/>
              <a:ext cx="676200" cy="6762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72;p47">
              <a:extLst>
                <a:ext uri="{FF2B5EF4-FFF2-40B4-BE49-F238E27FC236}">
                  <a16:creationId xmlns:a16="http://schemas.microsoft.com/office/drawing/2014/main" id="{AD2AB15D-465D-6B21-F328-9FAFD53DA133}"/>
                </a:ext>
              </a:extLst>
            </p:cNvPr>
            <p:cNvSpPr/>
            <p:nvPr/>
          </p:nvSpPr>
          <p:spPr>
            <a:xfrm rot="5400000" flipH="1">
              <a:off x="4484925" y="860475"/>
              <a:ext cx="212400" cy="193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9525" dir="3479999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>
          <a:extLst>
            <a:ext uri="{FF2B5EF4-FFF2-40B4-BE49-F238E27FC236}">
              <a16:creationId xmlns:a16="http://schemas.microsoft.com/office/drawing/2014/main" id="{F1889B64-3C24-882F-3DCE-04F5BEB9B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9">
            <a:extLst>
              <a:ext uri="{FF2B5EF4-FFF2-40B4-BE49-F238E27FC236}">
                <a16:creationId xmlns:a16="http://schemas.microsoft.com/office/drawing/2014/main" id="{ADF42D9B-CACF-931B-BB45-790DB0D2AD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78950" y="3008956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Achiever Player Type</a:t>
            </a:r>
            <a:endParaRPr dirty="0"/>
          </a:p>
        </p:txBody>
      </p:sp>
      <p:sp>
        <p:nvSpPr>
          <p:cNvPr id="692" name="Google Shape;692;p49">
            <a:extLst>
              <a:ext uri="{FF2B5EF4-FFF2-40B4-BE49-F238E27FC236}">
                <a16:creationId xmlns:a16="http://schemas.microsoft.com/office/drawing/2014/main" id="{D51B2F53-1881-C2EC-F99A-9424846F79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Player Types:</a:t>
            </a:r>
            <a:endParaRPr dirty="0"/>
          </a:p>
        </p:txBody>
      </p:sp>
      <p:pic>
        <p:nvPicPr>
          <p:cNvPr id="693" name="Google Shape;693;p49">
            <a:extLst>
              <a:ext uri="{FF2B5EF4-FFF2-40B4-BE49-F238E27FC236}">
                <a16:creationId xmlns:a16="http://schemas.microsoft.com/office/drawing/2014/main" id="{A619C3EF-077F-CD1C-A836-EED074F2F8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43" t="-205" r="65427" b="58269"/>
          <a:stretch/>
        </p:blipFill>
        <p:spPr>
          <a:xfrm rot="10800000" flipH="1">
            <a:off x="2726175" y="3393826"/>
            <a:ext cx="3244575" cy="2932599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49">
            <a:extLst>
              <a:ext uri="{FF2B5EF4-FFF2-40B4-BE49-F238E27FC236}">
                <a16:creationId xmlns:a16="http://schemas.microsoft.com/office/drawing/2014/main" id="{7C781A5B-FE74-DA51-5E82-0F77D57C22D1}"/>
              </a:ext>
            </a:extLst>
          </p:cNvPr>
          <p:cNvSpPr/>
          <p:nvPr/>
        </p:nvSpPr>
        <p:spPr>
          <a:xfrm>
            <a:off x="3913096" y="1548545"/>
            <a:ext cx="1455009" cy="141479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" name="Google Shape;696;p49">
            <a:extLst>
              <a:ext uri="{FF2B5EF4-FFF2-40B4-BE49-F238E27FC236}">
                <a16:creationId xmlns:a16="http://schemas.microsoft.com/office/drawing/2014/main" id="{06F3F2B4-9AA1-514D-8FD7-53F3100DED4C}"/>
              </a:ext>
            </a:extLst>
          </p:cNvPr>
          <p:cNvGrpSpPr/>
          <p:nvPr/>
        </p:nvGrpSpPr>
        <p:grpSpPr>
          <a:xfrm>
            <a:off x="4167347" y="1785164"/>
            <a:ext cx="809306" cy="892446"/>
            <a:chOff x="1396957" y="4287365"/>
            <a:chExt cx="301861" cy="332871"/>
          </a:xfrm>
        </p:grpSpPr>
        <p:sp>
          <p:nvSpPr>
            <p:cNvPr id="697" name="Google Shape;697;p49">
              <a:extLst>
                <a:ext uri="{FF2B5EF4-FFF2-40B4-BE49-F238E27FC236}">
                  <a16:creationId xmlns:a16="http://schemas.microsoft.com/office/drawing/2014/main" id="{AACB0A03-6DEC-ECAF-8FFC-2B821319BE71}"/>
                </a:ext>
              </a:extLst>
            </p:cNvPr>
            <p:cNvSpPr/>
            <p:nvPr/>
          </p:nvSpPr>
          <p:spPr>
            <a:xfrm>
              <a:off x="1396957" y="4287365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9">
              <a:extLst>
                <a:ext uri="{FF2B5EF4-FFF2-40B4-BE49-F238E27FC236}">
                  <a16:creationId xmlns:a16="http://schemas.microsoft.com/office/drawing/2014/main" id="{6AAFD565-E31A-7685-295B-8A3436F89C1F}"/>
                </a:ext>
              </a:extLst>
            </p:cNvPr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9">
              <a:extLst>
                <a:ext uri="{FF2B5EF4-FFF2-40B4-BE49-F238E27FC236}">
                  <a16:creationId xmlns:a16="http://schemas.microsoft.com/office/drawing/2014/main" id="{CCF66E56-6E73-89E8-2AAB-FF063EE07A08}"/>
                </a:ext>
              </a:extLst>
            </p:cNvPr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9">
              <a:extLst>
                <a:ext uri="{FF2B5EF4-FFF2-40B4-BE49-F238E27FC236}">
                  <a16:creationId xmlns:a16="http://schemas.microsoft.com/office/drawing/2014/main" id="{0651ACEE-F226-2D2C-F221-ECCF0FB010F5}"/>
                </a:ext>
              </a:extLst>
            </p:cNvPr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9">
              <a:extLst>
                <a:ext uri="{FF2B5EF4-FFF2-40B4-BE49-F238E27FC236}">
                  <a16:creationId xmlns:a16="http://schemas.microsoft.com/office/drawing/2014/main" id="{64DD0CEE-3BEA-B6A4-D598-AEDA4B0C166C}"/>
                </a:ext>
              </a:extLst>
            </p:cNvPr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9">
              <a:extLst>
                <a:ext uri="{FF2B5EF4-FFF2-40B4-BE49-F238E27FC236}">
                  <a16:creationId xmlns:a16="http://schemas.microsoft.com/office/drawing/2014/main" id="{F531277E-9811-0192-7379-08AF2D0515AD}"/>
                </a:ext>
              </a:extLst>
            </p:cNvPr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9">
              <a:extLst>
                <a:ext uri="{FF2B5EF4-FFF2-40B4-BE49-F238E27FC236}">
                  <a16:creationId xmlns:a16="http://schemas.microsoft.com/office/drawing/2014/main" id="{9B6D110D-4380-6911-11BE-F1FE1D65E1F4}"/>
                </a:ext>
              </a:extLst>
            </p:cNvPr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9">
              <a:extLst>
                <a:ext uri="{FF2B5EF4-FFF2-40B4-BE49-F238E27FC236}">
                  <a16:creationId xmlns:a16="http://schemas.microsoft.com/office/drawing/2014/main" id="{3F6BA146-AC8F-F392-40F1-0EDF1AA19A61}"/>
                </a:ext>
              </a:extLst>
            </p:cNvPr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9">
              <a:extLst>
                <a:ext uri="{FF2B5EF4-FFF2-40B4-BE49-F238E27FC236}">
                  <a16:creationId xmlns:a16="http://schemas.microsoft.com/office/drawing/2014/main" id="{E37492D8-86CF-F6CF-2F7A-93339AD43CEF}"/>
                </a:ext>
              </a:extLst>
            </p:cNvPr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9">
              <a:extLst>
                <a:ext uri="{FF2B5EF4-FFF2-40B4-BE49-F238E27FC236}">
                  <a16:creationId xmlns:a16="http://schemas.microsoft.com/office/drawing/2014/main" id="{8F326061-4FFC-4708-F82B-75FE82C94DE0}"/>
                </a:ext>
              </a:extLst>
            </p:cNvPr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9">
              <a:extLst>
                <a:ext uri="{FF2B5EF4-FFF2-40B4-BE49-F238E27FC236}">
                  <a16:creationId xmlns:a16="http://schemas.microsoft.com/office/drawing/2014/main" id="{8D5299C1-D020-FB54-FFA8-CD0617D1530E}"/>
                </a:ext>
              </a:extLst>
            </p:cNvPr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9">
              <a:extLst>
                <a:ext uri="{FF2B5EF4-FFF2-40B4-BE49-F238E27FC236}">
                  <a16:creationId xmlns:a16="http://schemas.microsoft.com/office/drawing/2014/main" id="{7B1ED325-B0C4-417C-D841-F40C54270011}"/>
                </a:ext>
              </a:extLst>
            </p:cNvPr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9">
              <a:extLst>
                <a:ext uri="{FF2B5EF4-FFF2-40B4-BE49-F238E27FC236}">
                  <a16:creationId xmlns:a16="http://schemas.microsoft.com/office/drawing/2014/main" id="{C40C8D37-C63D-FD8B-DCD2-E0B90F9BD900}"/>
                </a:ext>
              </a:extLst>
            </p:cNvPr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9">
              <a:extLst>
                <a:ext uri="{FF2B5EF4-FFF2-40B4-BE49-F238E27FC236}">
                  <a16:creationId xmlns:a16="http://schemas.microsoft.com/office/drawing/2014/main" id="{4C3FD782-9F32-6C37-1F17-EE5F7F0274C0}"/>
                </a:ext>
              </a:extLst>
            </p:cNvPr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9">
              <a:extLst>
                <a:ext uri="{FF2B5EF4-FFF2-40B4-BE49-F238E27FC236}">
                  <a16:creationId xmlns:a16="http://schemas.microsoft.com/office/drawing/2014/main" id="{1E50416D-7137-0229-0F7F-6E94001B131A}"/>
                </a:ext>
              </a:extLst>
            </p:cNvPr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04EBCE4-4C8C-885B-548D-48E1B763B91E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2309214" y="3371512"/>
            <a:ext cx="4525571" cy="1232100"/>
          </a:xfrm>
        </p:spPr>
        <p:txBody>
          <a:bodyPr/>
          <a:lstStyle/>
          <a:p>
            <a:r>
              <a:rPr lang="en-US" b="1" dirty="0"/>
              <a:t>Motivated</a:t>
            </a:r>
            <a:r>
              <a:rPr lang="en-US" dirty="0"/>
              <a:t> by a sense of </a:t>
            </a:r>
            <a:r>
              <a:rPr lang="en-US" b="1" dirty="0"/>
              <a:t>progression</a:t>
            </a:r>
            <a:r>
              <a:rPr lang="en-US" dirty="0"/>
              <a:t> which they will perceive while </a:t>
            </a:r>
            <a:r>
              <a:rPr lang="en-US" b="1" dirty="0"/>
              <a:t>learning</a:t>
            </a:r>
            <a:r>
              <a:rPr lang="en-US" dirty="0"/>
              <a:t> more about CVs as the game progresses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53684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>
          <a:extLst>
            <a:ext uri="{FF2B5EF4-FFF2-40B4-BE49-F238E27FC236}">
              <a16:creationId xmlns:a16="http://schemas.microsoft.com/office/drawing/2014/main" id="{FA4921CE-6CE5-375F-20E5-BA76F0E07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53">
            <a:extLst>
              <a:ext uri="{FF2B5EF4-FFF2-40B4-BE49-F238E27FC236}">
                <a16:creationId xmlns:a16="http://schemas.microsoft.com/office/drawing/2014/main" id="{779AC1EA-6522-4146-BDEB-8B035EA7F6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85575"/>
            <a:ext cx="4564200" cy="33107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400" dirty="0"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South African youths that do not study further are more at risk of Job unemployment.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1400" dirty="0">
              <a:effectLst/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400" dirty="0"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Lack of education on how to make themselves more appealing in a competitive market is the primary issue.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Teaches them how to make a CV in a simple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Teaches them why a CV is important and what is expected.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Gives them a chance to learn if they never had the opportunity.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834" name="Google Shape;834;p53">
            <a:extLst>
              <a:ext uri="{FF2B5EF4-FFF2-40B4-BE49-F238E27FC236}">
                <a16:creationId xmlns:a16="http://schemas.microsoft.com/office/drawing/2014/main" id="{92B73C96-B3EA-A0C7-E68A-E6982F55E1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9575"/>
            <a:ext cx="67674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Appropriateness</a:t>
            </a:r>
            <a:endParaRPr dirty="0"/>
          </a:p>
        </p:txBody>
      </p:sp>
      <p:pic>
        <p:nvPicPr>
          <p:cNvPr id="835" name="Google Shape;835;p53">
            <a:extLst>
              <a:ext uri="{FF2B5EF4-FFF2-40B4-BE49-F238E27FC236}">
                <a16:creationId xmlns:a16="http://schemas.microsoft.com/office/drawing/2014/main" id="{FB9B3384-4DE6-6F44-11C2-84EC6926FC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173" t="1527" r="65426" b="58271"/>
          <a:stretch/>
        </p:blipFill>
        <p:spPr>
          <a:xfrm rot="10800000">
            <a:off x="5793423" y="1895075"/>
            <a:ext cx="2024151" cy="1865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5128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>
          <a:extLst>
            <a:ext uri="{FF2B5EF4-FFF2-40B4-BE49-F238E27FC236}">
              <a16:creationId xmlns:a16="http://schemas.microsoft.com/office/drawing/2014/main" id="{E1DC928E-FFD6-A349-AD8C-DD957ED6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8">
            <a:extLst>
              <a:ext uri="{FF2B5EF4-FFF2-40B4-BE49-F238E27FC236}">
                <a16:creationId xmlns:a16="http://schemas.microsoft.com/office/drawing/2014/main" id="{6988D608-0CEF-58A7-40F5-3A31332B7241}"/>
              </a:ext>
            </a:extLst>
          </p:cNvPr>
          <p:cNvSpPr/>
          <p:nvPr/>
        </p:nvSpPr>
        <p:spPr>
          <a:xfrm>
            <a:off x="4060100" y="2913575"/>
            <a:ext cx="3911700" cy="409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>
            <a:extLst>
              <a:ext uri="{FF2B5EF4-FFF2-40B4-BE49-F238E27FC236}">
                <a16:creationId xmlns:a16="http://schemas.microsoft.com/office/drawing/2014/main" id="{2F9FE8B8-3F8B-24C5-84BA-CFFA154621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18827" y="1941250"/>
            <a:ext cx="596687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Visuals &amp; Art Style</a:t>
            </a:r>
            <a:endParaRPr dirty="0"/>
          </a:p>
        </p:txBody>
      </p:sp>
      <p:sp>
        <p:nvSpPr>
          <p:cNvPr id="681" name="Google Shape;681;p48">
            <a:extLst>
              <a:ext uri="{FF2B5EF4-FFF2-40B4-BE49-F238E27FC236}">
                <a16:creationId xmlns:a16="http://schemas.microsoft.com/office/drawing/2014/main" id="{CC6941A5-6FC3-417A-72B5-5D04290530E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669463" y="1168775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683" name="Google Shape;683;p48">
            <a:extLst>
              <a:ext uri="{FF2B5EF4-FFF2-40B4-BE49-F238E27FC236}">
                <a16:creationId xmlns:a16="http://schemas.microsoft.com/office/drawing/2014/main" id="{31593B0E-A27E-4215-407C-5A984A7B65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 rot="10800000" flipH="1">
            <a:off x="34775" y="2695251"/>
            <a:ext cx="3917599" cy="25502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4510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>
          <a:extLst>
            <a:ext uri="{FF2B5EF4-FFF2-40B4-BE49-F238E27FC236}">
              <a16:creationId xmlns:a16="http://schemas.microsoft.com/office/drawing/2014/main" id="{36AE6408-6E93-6FA5-9166-274F76B4B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54">
            <a:extLst>
              <a:ext uri="{FF2B5EF4-FFF2-40B4-BE49-F238E27FC236}">
                <a16:creationId xmlns:a16="http://schemas.microsoft.com/office/drawing/2014/main" id="{5AE58BE2-8686-7CCE-07B1-1C65B0B7E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483250"/>
            <a:ext cx="3198000" cy="21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Game World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 descr="A 3d model of a building&#10;&#10;Description automatically generated">
            <a:extLst>
              <a:ext uri="{FF2B5EF4-FFF2-40B4-BE49-F238E27FC236}">
                <a16:creationId xmlns:a16="http://schemas.microsoft.com/office/drawing/2014/main" id="{8D021323-1F41-DBBA-2C04-7B26DFD0A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778" y="2625200"/>
            <a:ext cx="3662400" cy="2060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 descr="A isometric office space&#10;&#10;Description automatically generated with medium confidence">
            <a:extLst>
              <a:ext uri="{FF2B5EF4-FFF2-40B4-BE49-F238E27FC236}">
                <a16:creationId xmlns:a16="http://schemas.microsoft.com/office/drawing/2014/main" id="{ABC09495-A3F7-80A0-CFCF-8645C0287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000" y="507867"/>
            <a:ext cx="3468027" cy="1950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Google Shape;840;p54">
            <a:extLst>
              <a:ext uri="{FF2B5EF4-FFF2-40B4-BE49-F238E27FC236}">
                <a16:creationId xmlns:a16="http://schemas.microsoft.com/office/drawing/2014/main" id="{E402A8E5-64C2-9DD3-470A-3619801C99D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47800" y="3059920"/>
            <a:ext cx="29424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Basic, Single-Office level</a:t>
            </a:r>
          </a:p>
          <a:p>
            <a:endParaRPr lang="en-Z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8BFA22-0B83-B888-56BA-DA0AF7E4AB86}"/>
              </a:ext>
            </a:extLst>
          </p:cNvPr>
          <p:cNvSpPr txBox="1"/>
          <p:nvPr/>
        </p:nvSpPr>
        <p:spPr>
          <a:xfrm>
            <a:off x="4426078" y="4630633"/>
            <a:ext cx="4654502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ZA" sz="1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4: </a:t>
            </a:r>
            <a:r>
              <a:rPr lang="en-US" sz="1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 Office Floor (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sz="1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Quoar</a:t>
            </a:r>
            <a:r>
              <a:rPr lang="en-US" sz="1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2024)</a:t>
            </a:r>
            <a:endParaRPr lang="en-ZA" sz="1400" b="1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A67BF7-CA8E-CB29-927D-AB41EEBFE4D7}"/>
              </a:ext>
            </a:extLst>
          </p:cNvPr>
          <p:cNvSpPr txBox="1"/>
          <p:nvPr/>
        </p:nvSpPr>
        <p:spPr>
          <a:xfrm>
            <a:off x="3517267" y="2397106"/>
            <a:ext cx="4654502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ZA" sz="1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ZA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ZA" sz="1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Initial Office Environment (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sz="1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Quoar</a:t>
            </a:r>
            <a:r>
              <a:rPr lang="en-US" sz="1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2024)</a:t>
            </a:r>
            <a:endParaRPr lang="en-ZA" sz="1400" b="1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775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>
          <a:extLst>
            <a:ext uri="{FF2B5EF4-FFF2-40B4-BE49-F238E27FC236}">
              <a16:creationId xmlns:a16="http://schemas.microsoft.com/office/drawing/2014/main" id="{35440E3F-81B0-C6EF-2E26-18E3A1F74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4">
            <a:extLst>
              <a:ext uri="{FF2B5EF4-FFF2-40B4-BE49-F238E27FC236}">
                <a16:creationId xmlns:a16="http://schemas.microsoft.com/office/drawing/2014/main" id="{75EBC5F2-CE89-69EB-DF24-B26885736C7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3241350"/>
            <a:ext cx="29424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Office with the rest of environment</a:t>
            </a:r>
          </a:p>
        </p:txBody>
      </p:sp>
      <p:sp>
        <p:nvSpPr>
          <p:cNvPr id="841" name="Google Shape;841;p54">
            <a:extLst>
              <a:ext uri="{FF2B5EF4-FFF2-40B4-BE49-F238E27FC236}">
                <a16:creationId xmlns:a16="http://schemas.microsoft.com/office/drawing/2014/main" id="{684E4EBF-62C5-24D4-16E4-32031B9FA7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483250"/>
            <a:ext cx="3198000" cy="21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Game World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 descr="A model of a building with many windows&#10;&#10;Description automatically generated">
            <a:extLst>
              <a:ext uri="{FF2B5EF4-FFF2-40B4-BE49-F238E27FC236}">
                <a16:creationId xmlns:a16="http://schemas.microsoft.com/office/drawing/2014/main" id="{E0BA6C65-BF44-C728-C392-CD297A934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21" y="1041590"/>
            <a:ext cx="4884439" cy="27474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C3B7E7-85B0-9719-50CC-605853CC23DE}"/>
              </a:ext>
            </a:extLst>
          </p:cNvPr>
          <p:cNvSpPr txBox="1"/>
          <p:nvPr/>
        </p:nvSpPr>
        <p:spPr>
          <a:xfrm>
            <a:off x="3662400" y="3789087"/>
            <a:ext cx="4654502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ZA" sz="1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ZA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ZA" sz="1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 office floor with Highrise (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sz="1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Quoar</a:t>
            </a:r>
            <a:r>
              <a:rPr lang="en-US" sz="1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2024)</a:t>
            </a:r>
            <a:endParaRPr lang="en-ZA" sz="1400" b="1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859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>
          <a:extLst>
            <a:ext uri="{FF2B5EF4-FFF2-40B4-BE49-F238E27FC236}">
              <a16:creationId xmlns:a16="http://schemas.microsoft.com/office/drawing/2014/main" id="{31205B43-F6ED-1FA2-739E-A5F3B4845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3">
            <a:extLst>
              <a:ext uri="{FF2B5EF4-FFF2-40B4-BE49-F238E27FC236}">
                <a16:creationId xmlns:a16="http://schemas.microsoft.com/office/drawing/2014/main" id="{D3B1F888-1ADD-6D5A-6C90-6BC42B91A6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775" y="3281574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Employee Model 1</a:t>
            </a:r>
            <a:endParaRPr sz="1800" dirty="0"/>
          </a:p>
        </p:txBody>
      </p:sp>
      <p:sp>
        <p:nvSpPr>
          <p:cNvPr id="602" name="Google Shape;602;p43">
            <a:extLst>
              <a:ext uri="{FF2B5EF4-FFF2-40B4-BE49-F238E27FC236}">
                <a16:creationId xmlns:a16="http://schemas.microsoft.com/office/drawing/2014/main" id="{0A3D0413-82B7-0682-BB82-6F3FA6A98F6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09775" y="3728949"/>
            <a:ext cx="240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Employee model in Inspector</a:t>
            </a:r>
            <a:endParaRPr dirty="0"/>
          </a:p>
        </p:txBody>
      </p:sp>
      <p:sp>
        <p:nvSpPr>
          <p:cNvPr id="603" name="Google Shape;603;p43">
            <a:extLst>
              <a:ext uri="{FF2B5EF4-FFF2-40B4-BE49-F238E27FC236}">
                <a16:creationId xmlns:a16="http://schemas.microsoft.com/office/drawing/2014/main" id="{11964DD3-C1B1-67E0-3936-BBEC2007D79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062028" y="3281574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Employee Model 2</a:t>
            </a:r>
            <a:endParaRPr sz="1800" dirty="0"/>
          </a:p>
        </p:txBody>
      </p:sp>
      <p:sp>
        <p:nvSpPr>
          <p:cNvPr id="604" name="Google Shape;604;p43">
            <a:extLst>
              <a:ext uri="{FF2B5EF4-FFF2-40B4-BE49-F238E27FC236}">
                <a16:creationId xmlns:a16="http://schemas.microsoft.com/office/drawing/2014/main" id="{0B083215-CFCD-563E-7E32-7D167E607A8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062028" y="3728949"/>
            <a:ext cx="240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Employee Model placed in the Environment</a:t>
            </a:r>
            <a:endParaRPr dirty="0"/>
          </a:p>
        </p:txBody>
      </p:sp>
      <p:sp>
        <p:nvSpPr>
          <p:cNvPr id="609" name="Google Shape;609;p43">
            <a:extLst>
              <a:ext uri="{FF2B5EF4-FFF2-40B4-BE49-F238E27FC236}">
                <a16:creationId xmlns:a16="http://schemas.microsoft.com/office/drawing/2014/main" id="{F53D76AB-C98D-D399-30B4-B101C0B20802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Employees</a:t>
            </a:r>
            <a:endParaRPr dirty="0"/>
          </a:p>
        </p:txBody>
      </p:sp>
      <p:pic>
        <p:nvPicPr>
          <p:cNvPr id="631" name="Google Shape;631;p43">
            <a:extLst>
              <a:ext uri="{FF2B5EF4-FFF2-40B4-BE49-F238E27FC236}">
                <a16:creationId xmlns:a16="http://schemas.microsoft.com/office/drawing/2014/main" id="{8AB347A3-B9AD-6AA8-D12C-8E795CD1E2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 flipH="1">
            <a:off x="0" y="219925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3">
            <a:extLst>
              <a:ext uri="{FF2B5EF4-FFF2-40B4-BE49-F238E27FC236}">
                <a16:creationId xmlns:a16="http://schemas.microsoft.com/office/drawing/2014/main" id="{BC2B4AA2-A5F2-C899-9E02-D12E1CEECD6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7975825" y="3784625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erson with her arms out&#10;&#10;Description automatically generated">
            <a:extLst>
              <a:ext uri="{FF2B5EF4-FFF2-40B4-BE49-F238E27FC236}">
                <a16:creationId xmlns:a16="http://schemas.microsoft.com/office/drawing/2014/main" id="{D17E97E0-1595-1AAB-0C2C-A58793D29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803" y="1199164"/>
            <a:ext cx="2203221" cy="2003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 descr="A person standing on a platform with arms out&#10;&#10;Description automatically generated">
            <a:extLst>
              <a:ext uri="{FF2B5EF4-FFF2-40B4-BE49-F238E27FC236}">
                <a16:creationId xmlns:a16="http://schemas.microsoft.com/office/drawing/2014/main" id="{F8D57386-2484-8D31-A028-72B19B512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643" y="1173062"/>
            <a:ext cx="2400000" cy="20334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DFE1CC-C8C5-AAF7-62D9-81F5D0D08911}"/>
              </a:ext>
            </a:extLst>
          </p:cNvPr>
          <p:cNvSpPr txBox="1"/>
          <p:nvPr/>
        </p:nvSpPr>
        <p:spPr>
          <a:xfrm>
            <a:off x="1577956" y="4333214"/>
            <a:ext cx="2863637" cy="277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ZA" sz="11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6: </a:t>
            </a:r>
            <a:r>
              <a:rPr lang="en-US" sz="11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Character Model (</a:t>
            </a:r>
            <a:r>
              <a:rPr lang="en-US" sz="11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Mixamo</a:t>
            </a:r>
            <a:r>
              <a:rPr lang="en-US" sz="11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2024)</a:t>
            </a:r>
            <a:endParaRPr lang="en-ZA" sz="1100" b="1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2487B-C02F-68D8-0FE1-E70027FBF1C7}"/>
              </a:ext>
            </a:extLst>
          </p:cNvPr>
          <p:cNvSpPr txBox="1"/>
          <p:nvPr/>
        </p:nvSpPr>
        <p:spPr>
          <a:xfrm>
            <a:off x="4841102" y="4325370"/>
            <a:ext cx="3003081" cy="277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ZA" sz="11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7: </a:t>
            </a:r>
            <a:r>
              <a:rPr lang="en-US" sz="11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Character Model 2 (</a:t>
            </a:r>
            <a:r>
              <a:rPr lang="en-US" sz="11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Mixamo</a:t>
            </a:r>
            <a:r>
              <a:rPr lang="en-US" sz="11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2024)</a:t>
            </a:r>
            <a:endParaRPr lang="en-ZA" sz="1100" b="1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080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0"/>
          <p:cNvSpPr/>
          <p:nvPr/>
        </p:nvSpPr>
        <p:spPr>
          <a:xfrm>
            <a:off x="6087600" y="1348900"/>
            <a:ext cx="5430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0"/>
          <p:cNvSpPr/>
          <p:nvPr/>
        </p:nvSpPr>
        <p:spPr>
          <a:xfrm>
            <a:off x="6087600" y="3096125"/>
            <a:ext cx="5430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40"/>
          <p:cNvSpPr txBox="1">
            <a:spLocks noGrp="1"/>
          </p:cNvSpPr>
          <p:nvPr>
            <p:ph type="title" idx="7"/>
          </p:nvPr>
        </p:nvSpPr>
        <p:spPr>
          <a:xfrm>
            <a:off x="6087600" y="132674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56" name="Google Shape;556;p40"/>
          <p:cNvSpPr txBox="1">
            <a:spLocks noGrp="1"/>
          </p:cNvSpPr>
          <p:nvPr>
            <p:ph type="title" idx="19"/>
          </p:nvPr>
        </p:nvSpPr>
        <p:spPr>
          <a:xfrm>
            <a:off x="6087600" y="30632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57" name="Google Shape;557;p40"/>
          <p:cNvSpPr/>
          <p:nvPr/>
        </p:nvSpPr>
        <p:spPr>
          <a:xfrm>
            <a:off x="720000" y="1348900"/>
            <a:ext cx="5430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0"/>
          <p:cNvSpPr/>
          <p:nvPr/>
        </p:nvSpPr>
        <p:spPr>
          <a:xfrm>
            <a:off x="3428788" y="1348900"/>
            <a:ext cx="5430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0"/>
          <p:cNvSpPr/>
          <p:nvPr/>
        </p:nvSpPr>
        <p:spPr>
          <a:xfrm>
            <a:off x="720000" y="3096125"/>
            <a:ext cx="5430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0"/>
          <p:cNvSpPr/>
          <p:nvPr/>
        </p:nvSpPr>
        <p:spPr>
          <a:xfrm>
            <a:off x="3428800" y="3096125"/>
            <a:ext cx="5430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0"/>
          <p:cNvSpPr txBox="1">
            <a:spLocks noGrp="1"/>
          </p:cNvSpPr>
          <p:nvPr>
            <p:ph type="title" idx="2"/>
          </p:nvPr>
        </p:nvSpPr>
        <p:spPr>
          <a:xfrm>
            <a:off x="762850" y="132674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62" name="Google Shape;562;p40"/>
          <p:cNvSpPr txBox="1">
            <a:spLocks noGrp="1"/>
          </p:cNvSpPr>
          <p:nvPr>
            <p:ph type="title" idx="4"/>
          </p:nvPr>
        </p:nvSpPr>
        <p:spPr>
          <a:xfrm>
            <a:off x="3425225" y="132674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63" name="Google Shape;563;p40"/>
          <p:cNvSpPr txBox="1">
            <a:spLocks noGrp="1"/>
          </p:cNvSpPr>
          <p:nvPr>
            <p:ph type="title" idx="13"/>
          </p:nvPr>
        </p:nvSpPr>
        <p:spPr>
          <a:xfrm>
            <a:off x="720000" y="30632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64" name="Google Shape;564;p40"/>
          <p:cNvSpPr txBox="1">
            <a:spLocks noGrp="1"/>
          </p:cNvSpPr>
          <p:nvPr>
            <p:ph type="title" idx="16"/>
          </p:nvPr>
        </p:nvSpPr>
        <p:spPr>
          <a:xfrm>
            <a:off x="3425225" y="306327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65" name="Google Shape;565;p40"/>
          <p:cNvSpPr txBox="1">
            <a:spLocks noGrp="1"/>
          </p:cNvSpPr>
          <p:nvPr>
            <p:ph type="title"/>
          </p:nvPr>
        </p:nvSpPr>
        <p:spPr>
          <a:xfrm>
            <a:off x="720000" y="1971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Introductions</a:t>
            </a:r>
            <a:endParaRPr dirty="0"/>
          </a:p>
        </p:txBody>
      </p:sp>
      <p:sp>
        <p:nvSpPr>
          <p:cNvPr id="566" name="Google Shape;566;p40"/>
          <p:cNvSpPr txBox="1">
            <a:spLocks noGrp="1"/>
          </p:cNvSpPr>
          <p:nvPr>
            <p:ph type="subTitle" idx="1"/>
          </p:nvPr>
        </p:nvSpPr>
        <p:spPr>
          <a:xfrm>
            <a:off x="720000" y="2417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ZA" dirty="0"/>
              <a:t>Team Introduction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Introduction</a:t>
            </a:r>
          </a:p>
        </p:txBody>
      </p:sp>
      <p:sp>
        <p:nvSpPr>
          <p:cNvPr id="567" name="Google Shape;567;p40"/>
          <p:cNvSpPr txBox="1">
            <a:spLocks noGrp="1"/>
          </p:cNvSpPr>
          <p:nvPr>
            <p:ph type="title" idx="3"/>
          </p:nvPr>
        </p:nvSpPr>
        <p:spPr>
          <a:xfrm>
            <a:off x="3403801" y="1971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Audience</a:t>
            </a:r>
            <a:endParaRPr dirty="0"/>
          </a:p>
        </p:txBody>
      </p:sp>
      <p:sp>
        <p:nvSpPr>
          <p:cNvPr id="568" name="Google Shape;568;p40"/>
          <p:cNvSpPr txBox="1">
            <a:spLocks noGrp="1"/>
          </p:cNvSpPr>
          <p:nvPr>
            <p:ph type="subTitle" idx="5"/>
          </p:nvPr>
        </p:nvSpPr>
        <p:spPr>
          <a:xfrm>
            <a:off x="3403800" y="2417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Market</a:t>
            </a:r>
            <a:endParaRPr dirty="0"/>
          </a:p>
        </p:txBody>
      </p:sp>
      <p:sp>
        <p:nvSpPr>
          <p:cNvPr id="569" name="Google Shape;569;p40"/>
          <p:cNvSpPr txBox="1">
            <a:spLocks noGrp="1"/>
          </p:cNvSpPr>
          <p:nvPr>
            <p:ph type="title" idx="6"/>
          </p:nvPr>
        </p:nvSpPr>
        <p:spPr>
          <a:xfrm>
            <a:off x="6087600" y="1971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 Roadmap</a:t>
            </a:r>
            <a:endParaRPr dirty="0"/>
          </a:p>
        </p:txBody>
      </p:sp>
      <p:sp>
        <p:nvSpPr>
          <p:cNvPr id="570" name="Google Shape;570;p40"/>
          <p:cNvSpPr txBox="1">
            <a:spLocks noGrp="1"/>
          </p:cNvSpPr>
          <p:nvPr>
            <p:ph type="subTitle" idx="8"/>
          </p:nvPr>
        </p:nvSpPr>
        <p:spPr>
          <a:xfrm>
            <a:off x="6087600" y="252652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Current Progress and Timeline</a:t>
            </a:r>
            <a:endParaRPr dirty="0"/>
          </a:p>
        </p:txBody>
      </p:sp>
      <p:sp>
        <p:nvSpPr>
          <p:cNvPr id="571" name="Google Shape;571;p40"/>
          <p:cNvSpPr txBox="1">
            <a:spLocks noGrp="1"/>
          </p:cNvSpPr>
          <p:nvPr>
            <p:ph type="title" idx="9"/>
          </p:nvPr>
        </p:nvSpPr>
        <p:spPr>
          <a:xfrm>
            <a:off x="720000" y="3608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Concept</a:t>
            </a:r>
            <a:endParaRPr dirty="0"/>
          </a:p>
        </p:txBody>
      </p:sp>
      <p:sp>
        <p:nvSpPr>
          <p:cNvPr id="572" name="Google Shape;572;p40"/>
          <p:cNvSpPr txBox="1">
            <a:spLocks noGrp="1"/>
          </p:cNvSpPr>
          <p:nvPr>
            <p:ph type="subTitle" idx="14"/>
          </p:nvPr>
        </p:nvSpPr>
        <p:spPr>
          <a:xfrm>
            <a:off x="720000" y="4054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 &amp; World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Gameplay Overview</a:t>
            </a:r>
            <a:endParaRPr dirty="0"/>
          </a:p>
        </p:txBody>
      </p:sp>
      <p:sp>
        <p:nvSpPr>
          <p:cNvPr id="573" name="Google Shape;573;p40"/>
          <p:cNvSpPr txBox="1">
            <a:spLocks noGrp="1"/>
          </p:cNvSpPr>
          <p:nvPr>
            <p:ph type="title" idx="15"/>
          </p:nvPr>
        </p:nvSpPr>
        <p:spPr>
          <a:xfrm>
            <a:off x="3403801" y="3608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Visuals &amp; Art Style</a:t>
            </a:r>
            <a:endParaRPr dirty="0"/>
          </a:p>
        </p:txBody>
      </p:sp>
      <p:sp>
        <p:nvSpPr>
          <p:cNvPr id="574" name="Google Shape;574;p40"/>
          <p:cNvSpPr txBox="1">
            <a:spLocks noGrp="1"/>
          </p:cNvSpPr>
          <p:nvPr>
            <p:ph type="subTitle" idx="17"/>
          </p:nvPr>
        </p:nvSpPr>
        <p:spPr>
          <a:xfrm>
            <a:off x="3403800" y="4054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 &amp; Aesthetics</a:t>
            </a:r>
          </a:p>
        </p:txBody>
      </p:sp>
      <p:sp>
        <p:nvSpPr>
          <p:cNvPr id="575" name="Google Shape;575;p40"/>
          <p:cNvSpPr txBox="1">
            <a:spLocks noGrp="1"/>
          </p:cNvSpPr>
          <p:nvPr>
            <p:ph type="title" idx="18"/>
          </p:nvPr>
        </p:nvSpPr>
        <p:spPr>
          <a:xfrm>
            <a:off x="6087600" y="3608375"/>
            <a:ext cx="249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Call to Action</a:t>
            </a:r>
            <a:endParaRPr dirty="0"/>
          </a:p>
        </p:txBody>
      </p:sp>
      <p:sp>
        <p:nvSpPr>
          <p:cNvPr id="576" name="Google Shape;576;p40"/>
          <p:cNvSpPr txBox="1">
            <a:spLocks noGrp="1"/>
          </p:cNvSpPr>
          <p:nvPr>
            <p:ph type="subTitle" idx="20"/>
          </p:nvPr>
        </p:nvSpPr>
        <p:spPr>
          <a:xfrm>
            <a:off x="6087600" y="4054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Invest</a:t>
            </a:r>
            <a:endParaRPr dirty="0"/>
          </a:p>
        </p:txBody>
      </p:sp>
      <p:sp>
        <p:nvSpPr>
          <p:cNvPr id="577" name="Google Shape;577;p40"/>
          <p:cNvSpPr txBox="1">
            <a:spLocks noGrp="1"/>
          </p:cNvSpPr>
          <p:nvPr>
            <p:ph type="title" idx="21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Table of</a:t>
            </a:r>
            <a:r>
              <a:rPr lang="en" dirty="0"/>
              <a:t> contents</a:t>
            </a:r>
            <a:endParaRPr dirty="0"/>
          </a:p>
        </p:txBody>
      </p:sp>
      <p:pic>
        <p:nvPicPr>
          <p:cNvPr id="578" name="Google Shape;578;p40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 flipH="1">
            <a:off x="5446425" y="-242674"/>
            <a:ext cx="1508424" cy="117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>
          <a:extLst>
            <a:ext uri="{FF2B5EF4-FFF2-40B4-BE49-F238E27FC236}">
              <a16:creationId xmlns:a16="http://schemas.microsoft.com/office/drawing/2014/main" id="{E5671361-799C-5A8E-3D45-6C7F50C53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4">
            <a:extLst>
              <a:ext uri="{FF2B5EF4-FFF2-40B4-BE49-F238E27FC236}">
                <a16:creationId xmlns:a16="http://schemas.microsoft.com/office/drawing/2014/main" id="{AACEA260-6396-029C-B1DB-4BFCC48397D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36999" y="3241350"/>
            <a:ext cx="29424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Make your Own CV UI</a:t>
            </a:r>
            <a:endParaRPr dirty="0"/>
          </a:p>
        </p:txBody>
      </p:sp>
      <p:sp>
        <p:nvSpPr>
          <p:cNvPr id="841" name="Google Shape;841;p54">
            <a:extLst>
              <a:ext uri="{FF2B5EF4-FFF2-40B4-BE49-F238E27FC236}">
                <a16:creationId xmlns:a16="http://schemas.microsoft.com/office/drawing/2014/main" id="{00108679-FC23-84D9-F602-7F076AA185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36999" y="1483250"/>
            <a:ext cx="3198000" cy="21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User Interface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AB83AE-5FD3-FF04-078F-E649C5A87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1" y="396729"/>
            <a:ext cx="3727270" cy="4345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18B1A8-B332-07D2-4F30-762715A8FFB8}"/>
              </a:ext>
            </a:extLst>
          </p:cNvPr>
          <p:cNvSpPr txBox="1"/>
          <p:nvPr/>
        </p:nvSpPr>
        <p:spPr>
          <a:xfrm>
            <a:off x="1140817" y="4814477"/>
            <a:ext cx="2863637" cy="277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ZA" sz="11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ZA" sz="1100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ZA" sz="11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1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 Design (</a:t>
            </a:r>
            <a:r>
              <a:rPr lang="en-US" sz="11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Thonger</a:t>
            </a:r>
            <a:r>
              <a:rPr lang="en-US" sz="11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2024)</a:t>
            </a:r>
            <a:endParaRPr lang="en-ZA" sz="1100" b="1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588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>
          <a:extLst>
            <a:ext uri="{FF2B5EF4-FFF2-40B4-BE49-F238E27FC236}">
              <a16:creationId xmlns:a16="http://schemas.microsoft.com/office/drawing/2014/main" id="{108325FD-8A67-E657-578B-F4D1E9AB3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4">
            <a:extLst>
              <a:ext uri="{FF2B5EF4-FFF2-40B4-BE49-F238E27FC236}">
                <a16:creationId xmlns:a16="http://schemas.microsoft.com/office/drawing/2014/main" id="{BDD361E1-89C3-7F3E-005F-887820892D3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36999" y="3241350"/>
            <a:ext cx="29424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M</a:t>
            </a:r>
            <a:r>
              <a:rPr lang="en" dirty="0"/>
              <a:t>ain Menu Screen</a:t>
            </a:r>
          </a:p>
        </p:txBody>
      </p:sp>
      <p:sp>
        <p:nvSpPr>
          <p:cNvPr id="841" name="Google Shape;841;p54">
            <a:extLst>
              <a:ext uri="{FF2B5EF4-FFF2-40B4-BE49-F238E27FC236}">
                <a16:creationId xmlns:a16="http://schemas.microsoft.com/office/drawing/2014/main" id="{132D8FCE-2C0D-B9A2-B75D-994D2DFA77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36999" y="1483250"/>
            <a:ext cx="3198000" cy="21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User Interface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B89F37-F9C2-1710-EDA5-19964A137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7" y="1483250"/>
            <a:ext cx="4546600" cy="25181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 descr="A blue and white envelope with a cv&#10;&#10;Description automatically generated">
            <a:extLst>
              <a:ext uri="{FF2B5EF4-FFF2-40B4-BE49-F238E27FC236}">
                <a16:creationId xmlns:a16="http://schemas.microsoft.com/office/drawing/2014/main" id="{8145E5CE-6A8E-EF87-DE6D-BBE962B25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797" y="2070039"/>
            <a:ext cx="1792705" cy="1344529"/>
          </a:xfrm>
          <a:prstGeom prst="rect">
            <a:avLst/>
          </a:prstGeom>
          <a:solidFill>
            <a:srgbClr val="EAEAEA"/>
          </a:solidFill>
          <a:ln>
            <a:solidFill>
              <a:schemeClr val="accent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A5DB3F-1AAC-9FC3-17BC-47BC27F5A223}"/>
              </a:ext>
            </a:extLst>
          </p:cNvPr>
          <p:cNvSpPr txBox="1"/>
          <p:nvPr/>
        </p:nvSpPr>
        <p:spPr>
          <a:xfrm>
            <a:off x="1140817" y="4085707"/>
            <a:ext cx="3163051" cy="277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ZA" sz="11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9: </a:t>
            </a:r>
            <a:r>
              <a:rPr lang="en-US" sz="11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 Menu Design (Shields, 2024)</a:t>
            </a:r>
            <a:endParaRPr lang="en-ZA" sz="1100" b="1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349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8"/>
          <p:cNvSpPr/>
          <p:nvPr/>
        </p:nvSpPr>
        <p:spPr>
          <a:xfrm>
            <a:off x="3060375" y="2913575"/>
            <a:ext cx="3911700" cy="409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 txBox="1">
            <a:spLocks noGrp="1"/>
          </p:cNvSpPr>
          <p:nvPr>
            <p:ph type="title"/>
          </p:nvPr>
        </p:nvSpPr>
        <p:spPr>
          <a:xfrm>
            <a:off x="1246750" y="1941250"/>
            <a:ext cx="75389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 Roadmap</a:t>
            </a:r>
            <a:endParaRPr dirty="0"/>
          </a:p>
        </p:txBody>
      </p:sp>
      <p:sp>
        <p:nvSpPr>
          <p:cNvPr id="681" name="Google Shape;681;p48"/>
          <p:cNvSpPr txBox="1">
            <a:spLocks noGrp="1"/>
          </p:cNvSpPr>
          <p:nvPr>
            <p:ph type="title" idx="2"/>
          </p:nvPr>
        </p:nvSpPr>
        <p:spPr>
          <a:xfrm>
            <a:off x="3883425" y="11756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683" name="Google Shape;683;p48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 rot="10800000" flipH="1">
            <a:off x="34775" y="2695251"/>
            <a:ext cx="3917599" cy="255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>
          <a:extLst>
            <a:ext uri="{FF2B5EF4-FFF2-40B4-BE49-F238E27FC236}">
              <a16:creationId xmlns:a16="http://schemas.microsoft.com/office/drawing/2014/main" id="{2EA6D59D-A945-819D-A530-9201CE52F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6">
            <a:extLst>
              <a:ext uri="{FF2B5EF4-FFF2-40B4-BE49-F238E27FC236}">
                <a16:creationId xmlns:a16="http://schemas.microsoft.com/office/drawing/2014/main" id="{7382FECB-4EB7-5E93-5663-CC1D361F52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Current Progress</a:t>
            </a:r>
            <a:endParaRPr dirty="0"/>
          </a:p>
        </p:txBody>
      </p:sp>
      <p:grpSp>
        <p:nvGrpSpPr>
          <p:cNvPr id="868" name="Google Shape;868;p56">
            <a:extLst>
              <a:ext uri="{FF2B5EF4-FFF2-40B4-BE49-F238E27FC236}">
                <a16:creationId xmlns:a16="http://schemas.microsoft.com/office/drawing/2014/main" id="{F59BB8E1-FA08-4598-02BD-AF202D10E772}"/>
              </a:ext>
            </a:extLst>
          </p:cNvPr>
          <p:cNvGrpSpPr/>
          <p:nvPr/>
        </p:nvGrpSpPr>
        <p:grpSpPr>
          <a:xfrm>
            <a:off x="1096721" y="1906082"/>
            <a:ext cx="2884428" cy="330800"/>
            <a:chOff x="2245465" y="3017469"/>
            <a:chExt cx="1387545" cy="159138"/>
          </a:xfrm>
        </p:grpSpPr>
        <p:sp>
          <p:nvSpPr>
            <p:cNvPr id="869" name="Google Shape;869;p56">
              <a:extLst>
                <a:ext uri="{FF2B5EF4-FFF2-40B4-BE49-F238E27FC236}">
                  <a16:creationId xmlns:a16="http://schemas.microsoft.com/office/drawing/2014/main" id="{C0CCE451-93D3-BEBB-1FD3-E12201FA456F}"/>
                </a:ext>
              </a:extLst>
            </p:cNvPr>
            <p:cNvSpPr/>
            <p:nvPr/>
          </p:nvSpPr>
          <p:spPr>
            <a:xfrm>
              <a:off x="2245465" y="3017469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6">
              <a:extLst>
                <a:ext uri="{FF2B5EF4-FFF2-40B4-BE49-F238E27FC236}">
                  <a16:creationId xmlns:a16="http://schemas.microsoft.com/office/drawing/2014/main" id="{AE84EA04-AAC8-E6BC-BA66-2310648ECC00}"/>
                </a:ext>
              </a:extLst>
            </p:cNvPr>
            <p:cNvSpPr/>
            <p:nvPr/>
          </p:nvSpPr>
          <p:spPr>
            <a:xfrm>
              <a:off x="2323638" y="3017469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6">
              <a:extLst>
                <a:ext uri="{FF2B5EF4-FFF2-40B4-BE49-F238E27FC236}">
                  <a16:creationId xmlns:a16="http://schemas.microsoft.com/office/drawing/2014/main" id="{7C76C4A5-33CE-E32B-D6FC-39D2C053DE50}"/>
                </a:ext>
              </a:extLst>
            </p:cNvPr>
            <p:cNvSpPr/>
            <p:nvPr/>
          </p:nvSpPr>
          <p:spPr>
            <a:xfrm>
              <a:off x="2401811" y="3017469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6">
              <a:extLst>
                <a:ext uri="{FF2B5EF4-FFF2-40B4-BE49-F238E27FC236}">
                  <a16:creationId xmlns:a16="http://schemas.microsoft.com/office/drawing/2014/main" id="{CF713F7D-C5EC-8A6C-636C-525F54E12B71}"/>
                </a:ext>
              </a:extLst>
            </p:cNvPr>
            <p:cNvSpPr/>
            <p:nvPr/>
          </p:nvSpPr>
          <p:spPr>
            <a:xfrm>
              <a:off x="2479984" y="3017469"/>
              <a:ext cx="58590" cy="159138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6">
              <a:extLst>
                <a:ext uri="{FF2B5EF4-FFF2-40B4-BE49-F238E27FC236}">
                  <a16:creationId xmlns:a16="http://schemas.microsoft.com/office/drawing/2014/main" id="{0F71A67A-6E86-1368-D3BF-428A6DB6D43D}"/>
                </a:ext>
              </a:extLst>
            </p:cNvPr>
            <p:cNvSpPr/>
            <p:nvPr/>
          </p:nvSpPr>
          <p:spPr>
            <a:xfrm>
              <a:off x="2558164" y="3017469"/>
              <a:ext cx="58584" cy="159079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6">
              <a:extLst>
                <a:ext uri="{FF2B5EF4-FFF2-40B4-BE49-F238E27FC236}">
                  <a16:creationId xmlns:a16="http://schemas.microsoft.com/office/drawing/2014/main" id="{0FD1F275-9EB5-BA58-3FB0-608C9F34B96A}"/>
                </a:ext>
              </a:extLst>
            </p:cNvPr>
            <p:cNvSpPr/>
            <p:nvPr/>
          </p:nvSpPr>
          <p:spPr>
            <a:xfrm>
              <a:off x="2636337" y="3017469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6">
              <a:extLst>
                <a:ext uri="{FF2B5EF4-FFF2-40B4-BE49-F238E27FC236}">
                  <a16:creationId xmlns:a16="http://schemas.microsoft.com/office/drawing/2014/main" id="{D702BF69-AE3E-89B8-62E4-498C21136DDA}"/>
                </a:ext>
              </a:extLst>
            </p:cNvPr>
            <p:cNvSpPr/>
            <p:nvPr/>
          </p:nvSpPr>
          <p:spPr>
            <a:xfrm>
              <a:off x="2714510" y="3017469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6">
              <a:extLst>
                <a:ext uri="{FF2B5EF4-FFF2-40B4-BE49-F238E27FC236}">
                  <a16:creationId xmlns:a16="http://schemas.microsoft.com/office/drawing/2014/main" id="{6ACB7973-C3E9-F601-E17F-39379E37720F}"/>
                </a:ext>
              </a:extLst>
            </p:cNvPr>
            <p:cNvSpPr/>
            <p:nvPr/>
          </p:nvSpPr>
          <p:spPr>
            <a:xfrm>
              <a:off x="2792683" y="3017469"/>
              <a:ext cx="58590" cy="159138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6">
              <a:extLst>
                <a:ext uri="{FF2B5EF4-FFF2-40B4-BE49-F238E27FC236}">
                  <a16:creationId xmlns:a16="http://schemas.microsoft.com/office/drawing/2014/main" id="{EFD76DB2-34EC-B0FF-EBD8-35F224F66D85}"/>
                </a:ext>
              </a:extLst>
            </p:cNvPr>
            <p:cNvSpPr/>
            <p:nvPr/>
          </p:nvSpPr>
          <p:spPr>
            <a:xfrm>
              <a:off x="2870863" y="3017469"/>
              <a:ext cx="58584" cy="159079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6">
              <a:extLst>
                <a:ext uri="{FF2B5EF4-FFF2-40B4-BE49-F238E27FC236}">
                  <a16:creationId xmlns:a16="http://schemas.microsoft.com/office/drawing/2014/main" id="{AB4EF6F2-888F-7D51-8EFF-58E1A7A5E9F4}"/>
                </a:ext>
              </a:extLst>
            </p:cNvPr>
            <p:cNvSpPr/>
            <p:nvPr/>
          </p:nvSpPr>
          <p:spPr>
            <a:xfrm>
              <a:off x="2949036" y="3017469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9" name="Google Shape;879;p56">
              <a:extLst>
                <a:ext uri="{FF2B5EF4-FFF2-40B4-BE49-F238E27FC236}">
                  <a16:creationId xmlns:a16="http://schemas.microsoft.com/office/drawing/2014/main" id="{F3944FBF-29C6-0539-BD79-DE2B15FF4FDC}"/>
                </a:ext>
              </a:extLst>
            </p:cNvPr>
            <p:cNvSpPr/>
            <p:nvPr/>
          </p:nvSpPr>
          <p:spPr>
            <a:xfrm>
              <a:off x="3027209" y="3017469"/>
              <a:ext cx="58584" cy="159079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6">
              <a:extLst>
                <a:ext uri="{FF2B5EF4-FFF2-40B4-BE49-F238E27FC236}">
                  <a16:creationId xmlns:a16="http://schemas.microsoft.com/office/drawing/2014/main" id="{03067BB1-8D52-BB93-9FD2-AC63FEE0696C}"/>
                </a:ext>
              </a:extLst>
            </p:cNvPr>
            <p:cNvSpPr/>
            <p:nvPr/>
          </p:nvSpPr>
          <p:spPr>
            <a:xfrm>
              <a:off x="3105382" y="3017469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6">
              <a:extLst>
                <a:ext uri="{FF2B5EF4-FFF2-40B4-BE49-F238E27FC236}">
                  <a16:creationId xmlns:a16="http://schemas.microsoft.com/office/drawing/2014/main" id="{B386343E-B7EF-F44B-8A3C-41E945306DA3}"/>
                </a:ext>
              </a:extLst>
            </p:cNvPr>
            <p:cNvSpPr/>
            <p:nvPr/>
          </p:nvSpPr>
          <p:spPr>
            <a:xfrm>
              <a:off x="3183555" y="3017469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6">
              <a:extLst>
                <a:ext uri="{FF2B5EF4-FFF2-40B4-BE49-F238E27FC236}">
                  <a16:creationId xmlns:a16="http://schemas.microsoft.com/office/drawing/2014/main" id="{3462358A-D736-A28B-2336-72D9E5D32B95}"/>
                </a:ext>
              </a:extLst>
            </p:cNvPr>
            <p:cNvSpPr/>
            <p:nvPr/>
          </p:nvSpPr>
          <p:spPr>
            <a:xfrm>
              <a:off x="3261728" y="3017469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6">
              <a:extLst>
                <a:ext uri="{FF2B5EF4-FFF2-40B4-BE49-F238E27FC236}">
                  <a16:creationId xmlns:a16="http://schemas.microsoft.com/office/drawing/2014/main" id="{F21720B9-3698-343E-6B4F-7E74C0047FD9}"/>
                </a:ext>
              </a:extLst>
            </p:cNvPr>
            <p:cNvSpPr/>
            <p:nvPr/>
          </p:nvSpPr>
          <p:spPr>
            <a:xfrm>
              <a:off x="3339901" y="3017469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6">
              <a:extLst>
                <a:ext uri="{FF2B5EF4-FFF2-40B4-BE49-F238E27FC236}">
                  <a16:creationId xmlns:a16="http://schemas.microsoft.com/office/drawing/2014/main" id="{429D0DAF-8368-D577-1E0B-938490DBB3B6}"/>
                </a:ext>
              </a:extLst>
            </p:cNvPr>
            <p:cNvSpPr/>
            <p:nvPr/>
          </p:nvSpPr>
          <p:spPr>
            <a:xfrm>
              <a:off x="3418074" y="3017469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6">
              <a:extLst>
                <a:ext uri="{FF2B5EF4-FFF2-40B4-BE49-F238E27FC236}">
                  <a16:creationId xmlns:a16="http://schemas.microsoft.com/office/drawing/2014/main" id="{93387AB7-CEC2-A6B4-3A9E-671FA5C5C28F}"/>
                </a:ext>
              </a:extLst>
            </p:cNvPr>
            <p:cNvSpPr/>
            <p:nvPr/>
          </p:nvSpPr>
          <p:spPr>
            <a:xfrm>
              <a:off x="3496247" y="3017469"/>
              <a:ext cx="58584" cy="159079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6">
              <a:extLst>
                <a:ext uri="{FF2B5EF4-FFF2-40B4-BE49-F238E27FC236}">
                  <a16:creationId xmlns:a16="http://schemas.microsoft.com/office/drawing/2014/main" id="{FFDF421D-323C-EEBD-A86C-C8D891E3F218}"/>
                </a:ext>
              </a:extLst>
            </p:cNvPr>
            <p:cNvSpPr/>
            <p:nvPr/>
          </p:nvSpPr>
          <p:spPr>
            <a:xfrm>
              <a:off x="3574420" y="3017469"/>
              <a:ext cx="58590" cy="159138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56">
            <a:extLst>
              <a:ext uri="{FF2B5EF4-FFF2-40B4-BE49-F238E27FC236}">
                <a16:creationId xmlns:a16="http://schemas.microsoft.com/office/drawing/2014/main" id="{EE93D190-D55E-4617-5777-00422DF93B06}"/>
              </a:ext>
            </a:extLst>
          </p:cNvPr>
          <p:cNvGrpSpPr/>
          <p:nvPr/>
        </p:nvGrpSpPr>
        <p:grpSpPr>
          <a:xfrm>
            <a:off x="4906836" y="1906082"/>
            <a:ext cx="2884428" cy="330800"/>
            <a:chOff x="5586265" y="3017469"/>
            <a:chExt cx="1387545" cy="159138"/>
          </a:xfrm>
        </p:grpSpPr>
        <p:sp>
          <p:nvSpPr>
            <p:cNvPr id="888" name="Google Shape;888;p56">
              <a:extLst>
                <a:ext uri="{FF2B5EF4-FFF2-40B4-BE49-F238E27FC236}">
                  <a16:creationId xmlns:a16="http://schemas.microsoft.com/office/drawing/2014/main" id="{3F516582-B5FB-78A4-7180-B0EC641FCC14}"/>
                </a:ext>
              </a:extLst>
            </p:cNvPr>
            <p:cNvSpPr/>
            <p:nvPr/>
          </p:nvSpPr>
          <p:spPr>
            <a:xfrm>
              <a:off x="5586265" y="3017469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6">
              <a:extLst>
                <a:ext uri="{FF2B5EF4-FFF2-40B4-BE49-F238E27FC236}">
                  <a16:creationId xmlns:a16="http://schemas.microsoft.com/office/drawing/2014/main" id="{CBDC8453-9DC9-C96E-02BB-5512A3DAF789}"/>
                </a:ext>
              </a:extLst>
            </p:cNvPr>
            <p:cNvSpPr/>
            <p:nvPr/>
          </p:nvSpPr>
          <p:spPr>
            <a:xfrm>
              <a:off x="5664438" y="3017469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6">
              <a:extLst>
                <a:ext uri="{FF2B5EF4-FFF2-40B4-BE49-F238E27FC236}">
                  <a16:creationId xmlns:a16="http://schemas.microsoft.com/office/drawing/2014/main" id="{E4AD024E-1C9F-A8DD-25F0-11A782A6F72C}"/>
                </a:ext>
              </a:extLst>
            </p:cNvPr>
            <p:cNvSpPr/>
            <p:nvPr/>
          </p:nvSpPr>
          <p:spPr>
            <a:xfrm>
              <a:off x="5742611" y="3017469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6">
              <a:extLst>
                <a:ext uri="{FF2B5EF4-FFF2-40B4-BE49-F238E27FC236}">
                  <a16:creationId xmlns:a16="http://schemas.microsoft.com/office/drawing/2014/main" id="{54F772CE-BF69-CCD9-2BE8-D2517D983848}"/>
                </a:ext>
              </a:extLst>
            </p:cNvPr>
            <p:cNvSpPr/>
            <p:nvPr/>
          </p:nvSpPr>
          <p:spPr>
            <a:xfrm>
              <a:off x="5820784" y="3017469"/>
              <a:ext cx="58590" cy="159138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6">
              <a:extLst>
                <a:ext uri="{FF2B5EF4-FFF2-40B4-BE49-F238E27FC236}">
                  <a16:creationId xmlns:a16="http://schemas.microsoft.com/office/drawing/2014/main" id="{7C34A31D-BA34-F38F-2713-CC0965071283}"/>
                </a:ext>
              </a:extLst>
            </p:cNvPr>
            <p:cNvSpPr/>
            <p:nvPr/>
          </p:nvSpPr>
          <p:spPr>
            <a:xfrm>
              <a:off x="5898964" y="3017469"/>
              <a:ext cx="58584" cy="159079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6">
              <a:extLst>
                <a:ext uri="{FF2B5EF4-FFF2-40B4-BE49-F238E27FC236}">
                  <a16:creationId xmlns:a16="http://schemas.microsoft.com/office/drawing/2014/main" id="{4ACAE9D9-6E98-C1A6-624C-1111AFDCEA55}"/>
                </a:ext>
              </a:extLst>
            </p:cNvPr>
            <p:cNvSpPr/>
            <p:nvPr/>
          </p:nvSpPr>
          <p:spPr>
            <a:xfrm>
              <a:off x="5977137" y="3017469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6">
              <a:extLst>
                <a:ext uri="{FF2B5EF4-FFF2-40B4-BE49-F238E27FC236}">
                  <a16:creationId xmlns:a16="http://schemas.microsoft.com/office/drawing/2014/main" id="{833F81E3-43F7-DCFA-5359-24F309B091D7}"/>
                </a:ext>
              </a:extLst>
            </p:cNvPr>
            <p:cNvSpPr/>
            <p:nvPr/>
          </p:nvSpPr>
          <p:spPr>
            <a:xfrm>
              <a:off x="6055310" y="3017469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6">
              <a:extLst>
                <a:ext uri="{FF2B5EF4-FFF2-40B4-BE49-F238E27FC236}">
                  <a16:creationId xmlns:a16="http://schemas.microsoft.com/office/drawing/2014/main" id="{99000D4C-16BF-85B5-462A-D3F599B26B4D}"/>
                </a:ext>
              </a:extLst>
            </p:cNvPr>
            <p:cNvSpPr/>
            <p:nvPr/>
          </p:nvSpPr>
          <p:spPr>
            <a:xfrm>
              <a:off x="6133483" y="3017469"/>
              <a:ext cx="58590" cy="159138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6">
              <a:extLst>
                <a:ext uri="{FF2B5EF4-FFF2-40B4-BE49-F238E27FC236}">
                  <a16:creationId xmlns:a16="http://schemas.microsoft.com/office/drawing/2014/main" id="{CA8E61F5-603E-5334-9C43-ED022AAA9D9C}"/>
                </a:ext>
              </a:extLst>
            </p:cNvPr>
            <p:cNvSpPr/>
            <p:nvPr/>
          </p:nvSpPr>
          <p:spPr>
            <a:xfrm>
              <a:off x="6211663" y="3017469"/>
              <a:ext cx="58584" cy="159079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6">
              <a:extLst>
                <a:ext uri="{FF2B5EF4-FFF2-40B4-BE49-F238E27FC236}">
                  <a16:creationId xmlns:a16="http://schemas.microsoft.com/office/drawing/2014/main" id="{58B1BFBC-F3EC-1E95-7799-2C3A089C7E4E}"/>
                </a:ext>
              </a:extLst>
            </p:cNvPr>
            <p:cNvSpPr/>
            <p:nvPr/>
          </p:nvSpPr>
          <p:spPr>
            <a:xfrm>
              <a:off x="6289836" y="3017469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6">
              <a:extLst>
                <a:ext uri="{FF2B5EF4-FFF2-40B4-BE49-F238E27FC236}">
                  <a16:creationId xmlns:a16="http://schemas.microsoft.com/office/drawing/2014/main" id="{A089C565-1E3C-BDDF-D04E-161E3482A172}"/>
                </a:ext>
              </a:extLst>
            </p:cNvPr>
            <p:cNvSpPr/>
            <p:nvPr/>
          </p:nvSpPr>
          <p:spPr>
            <a:xfrm>
              <a:off x="6368009" y="3017469"/>
              <a:ext cx="58584" cy="159079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6">
              <a:extLst>
                <a:ext uri="{FF2B5EF4-FFF2-40B4-BE49-F238E27FC236}">
                  <a16:creationId xmlns:a16="http://schemas.microsoft.com/office/drawing/2014/main" id="{B650DC8C-DB0F-89CA-0924-DF0F8471E4E0}"/>
                </a:ext>
              </a:extLst>
            </p:cNvPr>
            <p:cNvSpPr/>
            <p:nvPr/>
          </p:nvSpPr>
          <p:spPr>
            <a:xfrm>
              <a:off x="6446182" y="3017469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6">
              <a:extLst>
                <a:ext uri="{FF2B5EF4-FFF2-40B4-BE49-F238E27FC236}">
                  <a16:creationId xmlns:a16="http://schemas.microsoft.com/office/drawing/2014/main" id="{D4EC3F65-B190-C52A-1964-CF064AAA28A5}"/>
                </a:ext>
              </a:extLst>
            </p:cNvPr>
            <p:cNvSpPr/>
            <p:nvPr/>
          </p:nvSpPr>
          <p:spPr>
            <a:xfrm>
              <a:off x="6837047" y="3017469"/>
              <a:ext cx="58584" cy="159079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6">
              <a:extLst>
                <a:ext uri="{FF2B5EF4-FFF2-40B4-BE49-F238E27FC236}">
                  <a16:creationId xmlns:a16="http://schemas.microsoft.com/office/drawing/2014/main" id="{ED39DC6A-1321-C191-75BE-6464ED7A43F5}"/>
                </a:ext>
              </a:extLst>
            </p:cNvPr>
            <p:cNvSpPr/>
            <p:nvPr/>
          </p:nvSpPr>
          <p:spPr>
            <a:xfrm>
              <a:off x="6915220" y="3017469"/>
              <a:ext cx="58590" cy="159138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6" name="Google Shape;906;p56">
            <a:extLst>
              <a:ext uri="{FF2B5EF4-FFF2-40B4-BE49-F238E27FC236}">
                <a16:creationId xmlns:a16="http://schemas.microsoft.com/office/drawing/2014/main" id="{886EA575-5C61-3744-D449-8C858C59068B}"/>
              </a:ext>
            </a:extLst>
          </p:cNvPr>
          <p:cNvSpPr txBox="1"/>
          <p:nvPr/>
        </p:nvSpPr>
        <p:spPr>
          <a:xfrm>
            <a:off x="1639868" y="2539668"/>
            <a:ext cx="188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Art Assets</a:t>
            </a:r>
            <a:endParaRPr sz="2000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07" name="Google Shape;907;p56">
            <a:extLst>
              <a:ext uri="{FF2B5EF4-FFF2-40B4-BE49-F238E27FC236}">
                <a16:creationId xmlns:a16="http://schemas.microsoft.com/office/drawing/2014/main" id="{B54CF59A-7449-DA09-B297-1E2A094DDAA4}"/>
              </a:ext>
            </a:extLst>
          </p:cNvPr>
          <p:cNvSpPr txBox="1"/>
          <p:nvPr/>
        </p:nvSpPr>
        <p:spPr>
          <a:xfrm>
            <a:off x="5422176" y="2539668"/>
            <a:ext cx="2016269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Development</a:t>
            </a:r>
            <a:endParaRPr sz="2000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08" name="Google Shape;908;p56">
            <a:extLst>
              <a:ext uri="{FF2B5EF4-FFF2-40B4-BE49-F238E27FC236}">
                <a16:creationId xmlns:a16="http://schemas.microsoft.com/office/drawing/2014/main" id="{E0700567-DFAE-3D5C-132C-7F414D6C7AA6}"/>
              </a:ext>
            </a:extLst>
          </p:cNvPr>
          <p:cNvSpPr txBox="1"/>
          <p:nvPr/>
        </p:nvSpPr>
        <p:spPr>
          <a:xfrm>
            <a:off x="1440068" y="2918179"/>
            <a:ext cx="2286000" cy="143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Employee Management Menu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UI Assets for Main Game Display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9" name="Google Shape;909;p56">
            <a:extLst>
              <a:ext uri="{FF2B5EF4-FFF2-40B4-BE49-F238E27FC236}">
                <a16:creationId xmlns:a16="http://schemas.microsoft.com/office/drawing/2014/main" id="{67B664E4-94AE-D66F-94FD-E0875173BD5D}"/>
              </a:ext>
            </a:extLst>
          </p:cNvPr>
          <p:cNvSpPr txBox="1"/>
          <p:nvPr/>
        </p:nvSpPr>
        <p:spPr>
          <a:xfrm>
            <a:off x="5250169" y="2918179"/>
            <a:ext cx="2286000" cy="143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Employee Management</a:t>
            </a:r>
          </a:p>
          <a:p>
            <a:pPr algn="ctr"/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Game Manager</a:t>
            </a:r>
          </a:p>
        </p:txBody>
      </p:sp>
      <p:pic>
        <p:nvPicPr>
          <p:cNvPr id="910" name="Google Shape;910;p56">
            <a:extLst>
              <a:ext uri="{FF2B5EF4-FFF2-40B4-BE49-F238E27FC236}">
                <a16:creationId xmlns:a16="http://schemas.microsoft.com/office/drawing/2014/main" id="{AA736A19-8BDD-A11E-126B-EC535F5041F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 flipH="1">
            <a:off x="5993300" y="0"/>
            <a:ext cx="2081900" cy="13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78;p56">
            <a:extLst>
              <a:ext uri="{FF2B5EF4-FFF2-40B4-BE49-F238E27FC236}">
                <a16:creationId xmlns:a16="http://schemas.microsoft.com/office/drawing/2014/main" id="{CD6D3B74-2DCD-C358-D372-8F714F2DEFCF}"/>
              </a:ext>
            </a:extLst>
          </p:cNvPr>
          <p:cNvSpPr/>
          <p:nvPr/>
        </p:nvSpPr>
        <p:spPr>
          <a:xfrm>
            <a:off x="2721810" y="1906082"/>
            <a:ext cx="121784" cy="330800"/>
          </a:xfrm>
          <a:custGeom>
            <a:avLst/>
            <a:gdLst/>
            <a:ahLst/>
            <a:cxnLst/>
            <a:rect l="l" t="t" r="r" b="b"/>
            <a:pathLst>
              <a:path w="8543" h="37890" extrusionOk="0">
                <a:moveTo>
                  <a:pt x="606" y="1"/>
                </a:moveTo>
                <a:cubicBezTo>
                  <a:pt x="276" y="1"/>
                  <a:pt x="0" y="277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90"/>
                  <a:pt x="606" y="37890"/>
                </a:cubicBezTo>
                <a:lnTo>
                  <a:pt x="7936" y="37890"/>
                </a:lnTo>
                <a:cubicBezTo>
                  <a:pt x="8267" y="37890"/>
                  <a:pt x="8542" y="37614"/>
                  <a:pt x="8542" y="37270"/>
                </a:cubicBezTo>
                <a:lnTo>
                  <a:pt x="8542" y="607"/>
                </a:lnTo>
                <a:cubicBezTo>
                  <a:pt x="8542" y="277"/>
                  <a:pt x="8267" y="1"/>
                  <a:pt x="79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878;p56">
            <a:extLst>
              <a:ext uri="{FF2B5EF4-FFF2-40B4-BE49-F238E27FC236}">
                <a16:creationId xmlns:a16="http://schemas.microsoft.com/office/drawing/2014/main" id="{50281588-7702-F755-C217-52902EC8FE37}"/>
              </a:ext>
            </a:extLst>
          </p:cNvPr>
          <p:cNvSpPr/>
          <p:nvPr/>
        </p:nvSpPr>
        <p:spPr>
          <a:xfrm>
            <a:off x="2884314" y="1906082"/>
            <a:ext cx="121784" cy="330800"/>
          </a:xfrm>
          <a:custGeom>
            <a:avLst/>
            <a:gdLst/>
            <a:ahLst/>
            <a:cxnLst/>
            <a:rect l="l" t="t" r="r" b="b"/>
            <a:pathLst>
              <a:path w="8543" h="37890" extrusionOk="0">
                <a:moveTo>
                  <a:pt x="606" y="1"/>
                </a:moveTo>
                <a:cubicBezTo>
                  <a:pt x="276" y="1"/>
                  <a:pt x="0" y="277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90"/>
                  <a:pt x="606" y="37890"/>
                </a:cubicBezTo>
                <a:lnTo>
                  <a:pt x="7936" y="37890"/>
                </a:lnTo>
                <a:cubicBezTo>
                  <a:pt x="8267" y="37890"/>
                  <a:pt x="8542" y="37614"/>
                  <a:pt x="8542" y="37270"/>
                </a:cubicBezTo>
                <a:lnTo>
                  <a:pt x="8542" y="607"/>
                </a:lnTo>
                <a:cubicBezTo>
                  <a:pt x="8542" y="277"/>
                  <a:pt x="8267" y="1"/>
                  <a:pt x="79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878;p56">
            <a:extLst>
              <a:ext uri="{FF2B5EF4-FFF2-40B4-BE49-F238E27FC236}">
                <a16:creationId xmlns:a16="http://schemas.microsoft.com/office/drawing/2014/main" id="{FC490093-3C0A-76B6-7854-BB530768BF5E}"/>
              </a:ext>
            </a:extLst>
          </p:cNvPr>
          <p:cNvSpPr/>
          <p:nvPr/>
        </p:nvSpPr>
        <p:spPr>
          <a:xfrm>
            <a:off x="3046822" y="1906082"/>
            <a:ext cx="121784" cy="330800"/>
          </a:xfrm>
          <a:custGeom>
            <a:avLst/>
            <a:gdLst/>
            <a:ahLst/>
            <a:cxnLst/>
            <a:rect l="l" t="t" r="r" b="b"/>
            <a:pathLst>
              <a:path w="8543" h="37890" extrusionOk="0">
                <a:moveTo>
                  <a:pt x="606" y="1"/>
                </a:moveTo>
                <a:cubicBezTo>
                  <a:pt x="276" y="1"/>
                  <a:pt x="0" y="277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90"/>
                  <a:pt x="606" y="37890"/>
                </a:cubicBezTo>
                <a:lnTo>
                  <a:pt x="7936" y="37890"/>
                </a:lnTo>
                <a:cubicBezTo>
                  <a:pt x="8267" y="37890"/>
                  <a:pt x="8542" y="37614"/>
                  <a:pt x="8542" y="37270"/>
                </a:cubicBezTo>
                <a:lnTo>
                  <a:pt x="8542" y="607"/>
                </a:lnTo>
                <a:cubicBezTo>
                  <a:pt x="8542" y="277"/>
                  <a:pt x="8267" y="1"/>
                  <a:pt x="79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904;p56">
            <a:extLst>
              <a:ext uri="{FF2B5EF4-FFF2-40B4-BE49-F238E27FC236}">
                <a16:creationId xmlns:a16="http://schemas.microsoft.com/office/drawing/2014/main" id="{925C0309-8AB0-4807-B4DA-7F5E71FC0674}"/>
              </a:ext>
            </a:extLst>
          </p:cNvPr>
          <p:cNvSpPr/>
          <p:nvPr/>
        </p:nvSpPr>
        <p:spPr>
          <a:xfrm>
            <a:off x="6856930" y="1905959"/>
            <a:ext cx="121784" cy="330677"/>
          </a:xfrm>
          <a:custGeom>
            <a:avLst/>
            <a:gdLst/>
            <a:ahLst/>
            <a:cxnLst/>
            <a:rect l="l" t="t" r="r" b="b"/>
            <a:pathLst>
              <a:path w="8543" h="37876" extrusionOk="0">
                <a:moveTo>
                  <a:pt x="607" y="1"/>
                </a:moveTo>
                <a:cubicBezTo>
                  <a:pt x="276" y="1"/>
                  <a:pt x="1" y="263"/>
                  <a:pt x="1" y="607"/>
                </a:cubicBezTo>
                <a:lnTo>
                  <a:pt x="1" y="37270"/>
                </a:lnTo>
                <a:cubicBezTo>
                  <a:pt x="1" y="37614"/>
                  <a:pt x="276" y="37876"/>
                  <a:pt x="607" y="37876"/>
                </a:cubicBezTo>
                <a:lnTo>
                  <a:pt x="7923" y="37876"/>
                </a:lnTo>
                <a:cubicBezTo>
                  <a:pt x="8267" y="37876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63"/>
                  <a:pt x="8267" y="1"/>
                  <a:pt x="79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905;p56">
            <a:extLst>
              <a:ext uri="{FF2B5EF4-FFF2-40B4-BE49-F238E27FC236}">
                <a16:creationId xmlns:a16="http://schemas.microsoft.com/office/drawing/2014/main" id="{5D84C9ED-A751-87C1-8CD6-11111919331F}"/>
              </a:ext>
            </a:extLst>
          </p:cNvPr>
          <p:cNvSpPr/>
          <p:nvPr/>
        </p:nvSpPr>
        <p:spPr>
          <a:xfrm>
            <a:off x="7019436" y="1905959"/>
            <a:ext cx="121797" cy="330800"/>
          </a:xfrm>
          <a:custGeom>
            <a:avLst/>
            <a:gdLst/>
            <a:ahLst/>
            <a:cxnLst/>
            <a:rect l="l" t="t" r="r" b="b"/>
            <a:pathLst>
              <a:path w="8544" h="37890" extrusionOk="0">
                <a:moveTo>
                  <a:pt x="607" y="1"/>
                </a:moveTo>
                <a:cubicBezTo>
                  <a:pt x="263" y="1"/>
                  <a:pt x="1" y="277"/>
                  <a:pt x="1" y="607"/>
                </a:cubicBezTo>
                <a:lnTo>
                  <a:pt x="1" y="37270"/>
                </a:lnTo>
                <a:cubicBezTo>
                  <a:pt x="1" y="37614"/>
                  <a:pt x="263" y="37890"/>
                  <a:pt x="607" y="37890"/>
                </a:cubicBezTo>
                <a:lnTo>
                  <a:pt x="7923" y="37890"/>
                </a:lnTo>
                <a:cubicBezTo>
                  <a:pt x="8268" y="37890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77"/>
                  <a:pt x="8268" y="1"/>
                  <a:pt x="79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904;p56">
            <a:extLst>
              <a:ext uri="{FF2B5EF4-FFF2-40B4-BE49-F238E27FC236}">
                <a16:creationId xmlns:a16="http://schemas.microsoft.com/office/drawing/2014/main" id="{E8FAE2BA-36B8-33E9-BF21-5BD8D483956C}"/>
              </a:ext>
            </a:extLst>
          </p:cNvPr>
          <p:cNvSpPr/>
          <p:nvPr/>
        </p:nvSpPr>
        <p:spPr>
          <a:xfrm>
            <a:off x="7181935" y="1905959"/>
            <a:ext cx="121784" cy="330677"/>
          </a:xfrm>
          <a:custGeom>
            <a:avLst/>
            <a:gdLst/>
            <a:ahLst/>
            <a:cxnLst/>
            <a:rect l="l" t="t" r="r" b="b"/>
            <a:pathLst>
              <a:path w="8543" h="37876" extrusionOk="0">
                <a:moveTo>
                  <a:pt x="607" y="1"/>
                </a:moveTo>
                <a:cubicBezTo>
                  <a:pt x="276" y="1"/>
                  <a:pt x="1" y="263"/>
                  <a:pt x="1" y="607"/>
                </a:cubicBezTo>
                <a:lnTo>
                  <a:pt x="1" y="37270"/>
                </a:lnTo>
                <a:cubicBezTo>
                  <a:pt x="1" y="37614"/>
                  <a:pt x="276" y="37876"/>
                  <a:pt x="607" y="37876"/>
                </a:cubicBezTo>
                <a:lnTo>
                  <a:pt x="7923" y="37876"/>
                </a:lnTo>
                <a:cubicBezTo>
                  <a:pt x="8267" y="37876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63"/>
                  <a:pt x="8267" y="1"/>
                  <a:pt x="79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905;p56">
            <a:extLst>
              <a:ext uri="{FF2B5EF4-FFF2-40B4-BE49-F238E27FC236}">
                <a16:creationId xmlns:a16="http://schemas.microsoft.com/office/drawing/2014/main" id="{0EAE728F-C571-0984-F2A6-FDF20F1A75C5}"/>
              </a:ext>
            </a:extLst>
          </p:cNvPr>
          <p:cNvSpPr/>
          <p:nvPr/>
        </p:nvSpPr>
        <p:spPr>
          <a:xfrm>
            <a:off x="7344441" y="1905959"/>
            <a:ext cx="121797" cy="330800"/>
          </a:xfrm>
          <a:custGeom>
            <a:avLst/>
            <a:gdLst/>
            <a:ahLst/>
            <a:cxnLst/>
            <a:rect l="l" t="t" r="r" b="b"/>
            <a:pathLst>
              <a:path w="8544" h="37890" extrusionOk="0">
                <a:moveTo>
                  <a:pt x="607" y="1"/>
                </a:moveTo>
                <a:cubicBezTo>
                  <a:pt x="263" y="1"/>
                  <a:pt x="1" y="277"/>
                  <a:pt x="1" y="607"/>
                </a:cubicBezTo>
                <a:lnTo>
                  <a:pt x="1" y="37270"/>
                </a:lnTo>
                <a:cubicBezTo>
                  <a:pt x="1" y="37614"/>
                  <a:pt x="263" y="37890"/>
                  <a:pt x="607" y="37890"/>
                </a:cubicBezTo>
                <a:lnTo>
                  <a:pt x="7923" y="37890"/>
                </a:lnTo>
                <a:cubicBezTo>
                  <a:pt x="8268" y="37890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77"/>
                  <a:pt x="8268" y="1"/>
                  <a:pt x="79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97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>
          <a:extLst>
            <a:ext uri="{FF2B5EF4-FFF2-40B4-BE49-F238E27FC236}">
              <a16:creationId xmlns:a16="http://schemas.microsoft.com/office/drawing/2014/main" id="{CB20A370-DF1F-49C2-529D-9F1CEC516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Google Shape;1237;p69">
            <a:extLst>
              <a:ext uri="{FF2B5EF4-FFF2-40B4-BE49-F238E27FC236}">
                <a16:creationId xmlns:a16="http://schemas.microsoft.com/office/drawing/2014/main" id="{10728E5D-5B67-D16F-CB7E-69BEF43ABC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41" t="67649" r="31153" b="8087"/>
          <a:stretch/>
        </p:blipFill>
        <p:spPr>
          <a:xfrm flipH="1">
            <a:off x="2397251" y="3179825"/>
            <a:ext cx="1123942" cy="109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69">
            <a:extLst>
              <a:ext uri="{FF2B5EF4-FFF2-40B4-BE49-F238E27FC236}">
                <a16:creationId xmlns:a16="http://schemas.microsoft.com/office/drawing/2014/main" id="{54AC3754-8829-2829-1860-F384BE05B1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41" t="67649" r="31153" b="8087"/>
          <a:stretch/>
        </p:blipFill>
        <p:spPr>
          <a:xfrm flipH="1">
            <a:off x="4761676" y="3179825"/>
            <a:ext cx="1123942" cy="109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69">
            <a:extLst>
              <a:ext uri="{FF2B5EF4-FFF2-40B4-BE49-F238E27FC236}">
                <a16:creationId xmlns:a16="http://schemas.microsoft.com/office/drawing/2014/main" id="{9E8BFD1F-5F64-C789-5A66-1DFB235E62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41" t="67649" r="31153" b="8087"/>
          <a:stretch/>
        </p:blipFill>
        <p:spPr>
          <a:xfrm flipH="1">
            <a:off x="7200451" y="3179825"/>
            <a:ext cx="1123942" cy="109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69">
            <a:extLst>
              <a:ext uri="{FF2B5EF4-FFF2-40B4-BE49-F238E27FC236}">
                <a16:creationId xmlns:a16="http://schemas.microsoft.com/office/drawing/2014/main" id="{5B3048FF-7DE1-8EBE-5D28-A20EF326F68B}"/>
              </a:ext>
            </a:extLst>
          </p:cNvPr>
          <p:cNvSpPr/>
          <p:nvPr/>
        </p:nvSpPr>
        <p:spPr>
          <a:xfrm>
            <a:off x="2218901" y="3037325"/>
            <a:ext cx="669000" cy="650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69">
            <a:extLst>
              <a:ext uri="{FF2B5EF4-FFF2-40B4-BE49-F238E27FC236}">
                <a16:creationId xmlns:a16="http://schemas.microsoft.com/office/drawing/2014/main" id="{E2AA6AD8-3902-145F-D2D7-EE051EA5E6D0}"/>
              </a:ext>
            </a:extLst>
          </p:cNvPr>
          <p:cNvSpPr/>
          <p:nvPr/>
        </p:nvSpPr>
        <p:spPr>
          <a:xfrm>
            <a:off x="4598787" y="3037325"/>
            <a:ext cx="669000" cy="650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69">
            <a:extLst>
              <a:ext uri="{FF2B5EF4-FFF2-40B4-BE49-F238E27FC236}">
                <a16:creationId xmlns:a16="http://schemas.microsoft.com/office/drawing/2014/main" id="{E62C6402-D205-EE7A-17F6-C72171356D56}"/>
              </a:ext>
            </a:extLst>
          </p:cNvPr>
          <p:cNvSpPr/>
          <p:nvPr/>
        </p:nvSpPr>
        <p:spPr>
          <a:xfrm>
            <a:off x="7019398" y="3037325"/>
            <a:ext cx="669000" cy="650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69">
            <a:extLst>
              <a:ext uri="{FF2B5EF4-FFF2-40B4-BE49-F238E27FC236}">
                <a16:creationId xmlns:a16="http://schemas.microsoft.com/office/drawing/2014/main" id="{60BAB799-F4EB-8D8E-F3A6-D3EFC5A7E8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Progress</a:t>
            </a:r>
            <a:endParaRPr dirty="0"/>
          </a:p>
        </p:txBody>
      </p:sp>
      <p:sp>
        <p:nvSpPr>
          <p:cNvPr id="1244" name="Google Shape;1244;p69">
            <a:extLst>
              <a:ext uri="{FF2B5EF4-FFF2-40B4-BE49-F238E27FC236}">
                <a16:creationId xmlns:a16="http://schemas.microsoft.com/office/drawing/2014/main" id="{E142A1F2-5B36-1C4B-64BE-542DDDF71055}"/>
              </a:ext>
            </a:extLst>
          </p:cNvPr>
          <p:cNvSpPr txBox="1"/>
          <p:nvPr/>
        </p:nvSpPr>
        <p:spPr>
          <a:xfrm>
            <a:off x="1836500" y="1570975"/>
            <a:ext cx="125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Planning</a:t>
            </a:r>
            <a:endParaRPr sz="1600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45" name="Google Shape;1245;p69">
            <a:extLst>
              <a:ext uri="{FF2B5EF4-FFF2-40B4-BE49-F238E27FC236}">
                <a16:creationId xmlns:a16="http://schemas.microsoft.com/office/drawing/2014/main" id="{CFCC27B7-63CE-A951-E47F-1FACDEB31AA5}"/>
              </a:ext>
            </a:extLst>
          </p:cNvPr>
          <p:cNvSpPr txBox="1"/>
          <p:nvPr/>
        </p:nvSpPr>
        <p:spPr>
          <a:xfrm>
            <a:off x="6682110" y="1570975"/>
            <a:ext cx="125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Launch</a:t>
            </a:r>
            <a:endParaRPr sz="1800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46" name="Google Shape;1246;p69">
            <a:extLst>
              <a:ext uri="{FF2B5EF4-FFF2-40B4-BE49-F238E27FC236}">
                <a16:creationId xmlns:a16="http://schemas.microsoft.com/office/drawing/2014/main" id="{402B0AA1-7FB2-5D24-D087-7ACC15F16864}"/>
              </a:ext>
            </a:extLst>
          </p:cNvPr>
          <p:cNvSpPr txBox="1"/>
          <p:nvPr/>
        </p:nvSpPr>
        <p:spPr>
          <a:xfrm>
            <a:off x="4205210" y="1570975"/>
            <a:ext cx="1331101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Prototype</a:t>
            </a:r>
            <a:endParaRPr sz="1600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47" name="Google Shape;1247;p69">
            <a:extLst>
              <a:ext uri="{FF2B5EF4-FFF2-40B4-BE49-F238E27FC236}">
                <a16:creationId xmlns:a16="http://schemas.microsoft.com/office/drawing/2014/main" id="{07C8B28E-718E-A238-85A6-3161993D686A}"/>
              </a:ext>
            </a:extLst>
          </p:cNvPr>
          <p:cNvSpPr txBox="1"/>
          <p:nvPr/>
        </p:nvSpPr>
        <p:spPr>
          <a:xfrm>
            <a:off x="5571600" y="1930758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Fully functioning and Enjoyable game</a:t>
            </a:r>
          </a:p>
        </p:txBody>
      </p:sp>
      <p:sp>
        <p:nvSpPr>
          <p:cNvPr id="1248" name="Google Shape;1248;p69">
            <a:extLst>
              <a:ext uri="{FF2B5EF4-FFF2-40B4-BE49-F238E27FC236}">
                <a16:creationId xmlns:a16="http://schemas.microsoft.com/office/drawing/2014/main" id="{85B39645-5A82-0703-6046-7D2BB9801915}"/>
              </a:ext>
            </a:extLst>
          </p:cNvPr>
          <p:cNvSpPr txBox="1"/>
          <p:nvPr/>
        </p:nvSpPr>
        <p:spPr>
          <a:xfrm>
            <a:off x="3180969" y="1930751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Creating a minimum viable product</a:t>
            </a:r>
          </a:p>
        </p:txBody>
      </p:sp>
      <p:sp>
        <p:nvSpPr>
          <p:cNvPr id="1249" name="Google Shape;1249;p69">
            <a:extLst>
              <a:ext uri="{FF2B5EF4-FFF2-40B4-BE49-F238E27FC236}">
                <a16:creationId xmlns:a16="http://schemas.microsoft.com/office/drawing/2014/main" id="{6F6F7A6F-75E7-9793-BF71-57FDBD1235F1}"/>
              </a:ext>
            </a:extLst>
          </p:cNvPr>
          <p:cNvSpPr txBox="1"/>
          <p:nvPr/>
        </p:nvSpPr>
        <p:spPr>
          <a:xfrm>
            <a:off x="790338" y="1930758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Designing an idea to teach people an important skill</a:t>
            </a:r>
          </a:p>
        </p:txBody>
      </p:sp>
      <p:cxnSp>
        <p:nvCxnSpPr>
          <p:cNvPr id="1250" name="Google Shape;1250;p69">
            <a:extLst>
              <a:ext uri="{FF2B5EF4-FFF2-40B4-BE49-F238E27FC236}">
                <a16:creationId xmlns:a16="http://schemas.microsoft.com/office/drawing/2014/main" id="{861C5986-6919-AEB9-6229-2ABB433A0294}"/>
              </a:ext>
            </a:extLst>
          </p:cNvPr>
          <p:cNvCxnSpPr/>
          <p:nvPr/>
        </p:nvCxnSpPr>
        <p:spPr>
          <a:xfrm rot="10800000">
            <a:off x="7857600" y="2467371"/>
            <a:ext cx="0" cy="57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1251" name="Google Shape;1251;p69">
            <a:extLst>
              <a:ext uri="{FF2B5EF4-FFF2-40B4-BE49-F238E27FC236}">
                <a16:creationId xmlns:a16="http://schemas.microsoft.com/office/drawing/2014/main" id="{D9577F04-2EBA-B78D-43F1-1FDDA369754C}"/>
              </a:ext>
            </a:extLst>
          </p:cNvPr>
          <p:cNvCxnSpPr/>
          <p:nvPr/>
        </p:nvCxnSpPr>
        <p:spPr>
          <a:xfrm rot="10800000">
            <a:off x="5467200" y="2467245"/>
            <a:ext cx="1200" cy="572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1252" name="Google Shape;1252;p69">
            <a:extLst>
              <a:ext uri="{FF2B5EF4-FFF2-40B4-BE49-F238E27FC236}">
                <a16:creationId xmlns:a16="http://schemas.microsoft.com/office/drawing/2014/main" id="{1DDEEA35-CA54-06BF-8428-ADE72D377A81}"/>
              </a:ext>
            </a:extLst>
          </p:cNvPr>
          <p:cNvCxnSpPr/>
          <p:nvPr/>
        </p:nvCxnSpPr>
        <p:spPr>
          <a:xfrm rot="10800000">
            <a:off x="3076500" y="2467245"/>
            <a:ext cx="900" cy="572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cxnSp>
      <p:grpSp>
        <p:nvGrpSpPr>
          <p:cNvPr id="1253" name="Google Shape;1253;p69">
            <a:extLst>
              <a:ext uri="{FF2B5EF4-FFF2-40B4-BE49-F238E27FC236}">
                <a16:creationId xmlns:a16="http://schemas.microsoft.com/office/drawing/2014/main" id="{49D48702-F277-8798-10B5-B30420D34FC9}"/>
              </a:ext>
            </a:extLst>
          </p:cNvPr>
          <p:cNvGrpSpPr/>
          <p:nvPr/>
        </p:nvGrpSpPr>
        <p:grpSpPr>
          <a:xfrm>
            <a:off x="4761668" y="3179829"/>
            <a:ext cx="383948" cy="365692"/>
            <a:chOff x="1749728" y="2894777"/>
            <a:chExt cx="386927" cy="363438"/>
          </a:xfrm>
        </p:grpSpPr>
        <p:sp>
          <p:nvSpPr>
            <p:cNvPr id="1254" name="Google Shape;1254;p69">
              <a:extLst>
                <a:ext uri="{FF2B5EF4-FFF2-40B4-BE49-F238E27FC236}">
                  <a16:creationId xmlns:a16="http://schemas.microsoft.com/office/drawing/2014/main" id="{C82C4510-E036-7B85-CB35-7105E54DDBAD}"/>
                </a:ext>
              </a:extLst>
            </p:cNvPr>
            <p:cNvSpPr/>
            <p:nvPr/>
          </p:nvSpPr>
          <p:spPr>
            <a:xfrm>
              <a:off x="1809595" y="3025333"/>
              <a:ext cx="97424" cy="32432"/>
            </a:xfrm>
            <a:custGeom>
              <a:avLst/>
              <a:gdLst/>
              <a:ahLst/>
              <a:cxnLst/>
              <a:rect l="l" t="t" r="r" b="b"/>
              <a:pathLst>
                <a:path w="3061" h="1019" extrusionOk="0">
                  <a:moveTo>
                    <a:pt x="1208" y="0"/>
                  </a:moveTo>
                  <a:cubicBezTo>
                    <a:pt x="852" y="0"/>
                    <a:pt x="531" y="35"/>
                    <a:pt x="322" y="66"/>
                  </a:cubicBezTo>
                  <a:cubicBezTo>
                    <a:pt x="143" y="101"/>
                    <a:pt x="1" y="244"/>
                    <a:pt x="1" y="423"/>
                  </a:cubicBezTo>
                  <a:lnTo>
                    <a:pt x="1" y="840"/>
                  </a:lnTo>
                  <a:cubicBezTo>
                    <a:pt x="1" y="947"/>
                    <a:pt x="84" y="1018"/>
                    <a:pt x="179" y="1018"/>
                  </a:cubicBezTo>
                  <a:cubicBezTo>
                    <a:pt x="286" y="1018"/>
                    <a:pt x="358" y="947"/>
                    <a:pt x="358" y="840"/>
                  </a:cubicBezTo>
                  <a:lnTo>
                    <a:pt x="358" y="423"/>
                  </a:lnTo>
                  <a:cubicBezTo>
                    <a:pt x="358" y="423"/>
                    <a:pt x="358" y="411"/>
                    <a:pt x="382" y="411"/>
                  </a:cubicBezTo>
                  <a:cubicBezTo>
                    <a:pt x="549" y="383"/>
                    <a:pt x="870" y="340"/>
                    <a:pt x="1231" y="340"/>
                  </a:cubicBezTo>
                  <a:cubicBezTo>
                    <a:pt x="1330" y="340"/>
                    <a:pt x="1433" y="344"/>
                    <a:pt x="1536" y="351"/>
                  </a:cubicBezTo>
                  <a:cubicBezTo>
                    <a:pt x="2084" y="387"/>
                    <a:pt x="2489" y="530"/>
                    <a:pt x="2727" y="768"/>
                  </a:cubicBezTo>
                  <a:cubicBezTo>
                    <a:pt x="2763" y="804"/>
                    <a:pt x="2807" y="822"/>
                    <a:pt x="2852" y="822"/>
                  </a:cubicBezTo>
                  <a:cubicBezTo>
                    <a:pt x="2897" y="822"/>
                    <a:pt x="2941" y="804"/>
                    <a:pt x="2977" y="768"/>
                  </a:cubicBezTo>
                  <a:cubicBezTo>
                    <a:pt x="3060" y="709"/>
                    <a:pt x="3060" y="590"/>
                    <a:pt x="2977" y="530"/>
                  </a:cubicBezTo>
                  <a:cubicBezTo>
                    <a:pt x="2554" y="107"/>
                    <a:pt x="1828" y="0"/>
                    <a:pt x="1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9">
              <a:extLst>
                <a:ext uri="{FF2B5EF4-FFF2-40B4-BE49-F238E27FC236}">
                  <a16:creationId xmlns:a16="http://schemas.microsoft.com/office/drawing/2014/main" id="{4551ADEE-3A3F-DDAE-31E4-F891C4413925}"/>
                </a:ext>
              </a:extLst>
            </p:cNvPr>
            <p:cNvSpPr/>
            <p:nvPr/>
          </p:nvSpPr>
          <p:spPr>
            <a:xfrm>
              <a:off x="1749728" y="2974346"/>
              <a:ext cx="216777" cy="283869"/>
            </a:xfrm>
            <a:custGeom>
              <a:avLst/>
              <a:gdLst/>
              <a:ahLst/>
              <a:cxnLst/>
              <a:rect l="l" t="t" r="r" b="b"/>
              <a:pathLst>
                <a:path w="6811" h="8919" extrusionOk="0">
                  <a:moveTo>
                    <a:pt x="5311" y="334"/>
                  </a:moveTo>
                  <a:lnTo>
                    <a:pt x="5311" y="2061"/>
                  </a:lnTo>
                  <a:cubicBezTo>
                    <a:pt x="5311" y="2311"/>
                    <a:pt x="5251" y="2561"/>
                    <a:pt x="5132" y="2799"/>
                  </a:cubicBezTo>
                  <a:cubicBezTo>
                    <a:pt x="5120" y="2835"/>
                    <a:pt x="5120" y="2846"/>
                    <a:pt x="5120" y="2882"/>
                  </a:cubicBezTo>
                  <a:lnTo>
                    <a:pt x="5120" y="3382"/>
                  </a:lnTo>
                  <a:cubicBezTo>
                    <a:pt x="5120" y="3858"/>
                    <a:pt x="4918" y="4311"/>
                    <a:pt x="4560" y="4644"/>
                  </a:cubicBezTo>
                  <a:cubicBezTo>
                    <a:pt x="4227" y="4955"/>
                    <a:pt x="3811" y="5111"/>
                    <a:pt x="3369" y="5111"/>
                  </a:cubicBezTo>
                  <a:cubicBezTo>
                    <a:pt x="3338" y="5111"/>
                    <a:pt x="3306" y="5110"/>
                    <a:pt x="3275" y="5109"/>
                  </a:cubicBezTo>
                  <a:cubicBezTo>
                    <a:pt x="2382" y="5061"/>
                    <a:pt x="1679" y="4275"/>
                    <a:pt x="1679" y="3323"/>
                  </a:cubicBezTo>
                  <a:lnTo>
                    <a:pt x="1679" y="2882"/>
                  </a:lnTo>
                  <a:cubicBezTo>
                    <a:pt x="1679" y="2846"/>
                    <a:pt x="1679" y="2823"/>
                    <a:pt x="1667" y="2799"/>
                  </a:cubicBezTo>
                  <a:cubicBezTo>
                    <a:pt x="1548" y="2561"/>
                    <a:pt x="1489" y="2311"/>
                    <a:pt x="1489" y="2061"/>
                  </a:cubicBezTo>
                  <a:lnTo>
                    <a:pt x="1489" y="1668"/>
                  </a:lnTo>
                  <a:cubicBezTo>
                    <a:pt x="1489" y="930"/>
                    <a:pt x="2096" y="334"/>
                    <a:pt x="2822" y="334"/>
                  </a:cubicBezTo>
                  <a:close/>
                  <a:moveTo>
                    <a:pt x="4358" y="5240"/>
                  </a:moveTo>
                  <a:lnTo>
                    <a:pt x="4358" y="5573"/>
                  </a:lnTo>
                  <a:lnTo>
                    <a:pt x="3406" y="6228"/>
                  </a:lnTo>
                  <a:lnTo>
                    <a:pt x="2441" y="5573"/>
                  </a:lnTo>
                  <a:lnTo>
                    <a:pt x="2441" y="5240"/>
                  </a:lnTo>
                  <a:cubicBezTo>
                    <a:pt x="2691" y="5371"/>
                    <a:pt x="2977" y="5466"/>
                    <a:pt x="3251" y="5478"/>
                  </a:cubicBezTo>
                  <a:lnTo>
                    <a:pt x="3394" y="5478"/>
                  </a:lnTo>
                  <a:cubicBezTo>
                    <a:pt x="3727" y="5478"/>
                    <a:pt x="4060" y="5406"/>
                    <a:pt x="4358" y="5240"/>
                  </a:cubicBezTo>
                  <a:close/>
                  <a:moveTo>
                    <a:pt x="2286" y="5883"/>
                  </a:moveTo>
                  <a:lnTo>
                    <a:pt x="3120" y="6466"/>
                  </a:lnTo>
                  <a:lnTo>
                    <a:pt x="2679" y="6906"/>
                  </a:lnTo>
                  <a:lnTo>
                    <a:pt x="2655" y="6906"/>
                  </a:lnTo>
                  <a:lnTo>
                    <a:pt x="2108" y="6073"/>
                  </a:lnTo>
                  <a:lnTo>
                    <a:pt x="2286" y="5883"/>
                  </a:lnTo>
                  <a:close/>
                  <a:moveTo>
                    <a:pt x="4525" y="5883"/>
                  </a:moveTo>
                  <a:lnTo>
                    <a:pt x="4703" y="6073"/>
                  </a:lnTo>
                  <a:lnTo>
                    <a:pt x="4144" y="6906"/>
                  </a:lnTo>
                  <a:lnTo>
                    <a:pt x="4132" y="6906"/>
                  </a:lnTo>
                  <a:lnTo>
                    <a:pt x="3691" y="6466"/>
                  </a:lnTo>
                  <a:lnTo>
                    <a:pt x="4525" y="5883"/>
                  </a:lnTo>
                  <a:close/>
                  <a:moveTo>
                    <a:pt x="2834" y="1"/>
                  </a:moveTo>
                  <a:cubicBezTo>
                    <a:pt x="1905" y="1"/>
                    <a:pt x="1143" y="763"/>
                    <a:pt x="1143" y="1703"/>
                  </a:cubicBezTo>
                  <a:lnTo>
                    <a:pt x="1143" y="2084"/>
                  </a:lnTo>
                  <a:cubicBezTo>
                    <a:pt x="1143" y="2382"/>
                    <a:pt x="1203" y="2680"/>
                    <a:pt x="1334" y="2954"/>
                  </a:cubicBezTo>
                  <a:lnTo>
                    <a:pt x="1334" y="3358"/>
                  </a:lnTo>
                  <a:cubicBezTo>
                    <a:pt x="1334" y="4025"/>
                    <a:pt x="1631" y="4620"/>
                    <a:pt x="2096" y="5025"/>
                  </a:cubicBezTo>
                  <a:lnTo>
                    <a:pt x="2096" y="5621"/>
                  </a:lnTo>
                  <a:lnTo>
                    <a:pt x="1762" y="5954"/>
                  </a:lnTo>
                  <a:cubicBezTo>
                    <a:pt x="1739" y="6002"/>
                    <a:pt x="1703" y="6049"/>
                    <a:pt x="1727" y="6097"/>
                  </a:cubicBezTo>
                  <a:lnTo>
                    <a:pt x="619" y="6490"/>
                  </a:lnTo>
                  <a:cubicBezTo>
                    <a:pt x="250" y="6633"/>
                    <a:pt x="0" y="6990"/>
                    <a:pt x="0" y="7371"/>
                  </a:cubicBezTo>
                  <a:lnTo>
                    <a:pt x="0" y="8740"/>
                  </a:lnTo>
                  <a:cubicBezTo>
                    <a:pt x="0" y="8847"/>
                    <a:pt x="72" y="8919"/>
                    <a:pt x="179" y="8919"/>
                  </a:cubicBezTo>
                  <a:cubicBezTo>
                    <a:pt x="274" y="8919"/>
                    <a:pt x="358" y="8847"/>
                    <a:pt x="358" y="8740"/>
                  </a:cubicBezTo>
                  <a:lnTo>
                    <a:pt x="358" y="7371"/>
                  </a:lnTo>
                  <a:cubicBezTo>
                    <a:pt x="358" y="7133"/>
                    <a:pt x="500" y="6906"/>
                    <a:pt x="739" y="6823"/>
                  </a:cubicBezTo>
                  <a:lnTo>
                    <a:pt x="1905" y="6406"/>
                  </a:lnTo>
                  <a:lnTo>
                    <a:pt x="2382" y="7121"/>
                  </a:lnTo>
                  <a:cubicBezTo>
                    <a:pt x="2441" y="7204"/>
                    <a:pt x="2536" y="7264"/>
                    <a:pt x="2644" y="7287"/>
                  </a:cubicBezTo>
                  <a:lnTo>
                    <a:pt x="2679" y="7287"/>
                  </a:lnTo>
                  <a:cubicBezTo>
                    <a:pt x="2774" y="7287"/>
                    <a:pt x="2870" y="7240"/>
                    <a:pt x="2929" y="7180"/>
                  </a:cubicBezTo>
                  <a:lnTo>
                    <a:pt x="3227" y="6883"/>
                  </a:lnTo>
                  <a:lnTo>
                    <a:pt x="3227" y="8740"/>
                  </a:lnTo>
                  <a:cubicBezTo>
                    <a:pt x="3227" y="8847"/>
                    <a:pt x="3298" y="8919"/>
                    <a:pt x="3406" y="8919"/>
                  </a:cubicBezTo>
                  <a:cubicBezTo>
                    <a:pt x="3513" y="8919"/>
                    <a:pt x="3584" y="8847"/>
                    <a:pt x="3584" y="8740"/>
                  </a:cubicBezTo>
                  <a:lnTo>
                    <a:pt x="3584" y="6883"/>
                  </a:lnTo>
                  <a:lnTo>
                    <a:pt x="3882" y="7180"/>
                  </a:lnTo>
                  <a:cubicBezTo>
                    <a:pt x="3953" y="7252"/>
                    <a:pt x="4048" y="7287"/>
                    <a:pt x="4132" y="7287"/>
                  </a:cubicBezTo>
                  <a:lnTo>
                    <a:pt x="4168" y="7287"/>
                  </a:lnTo>
                  <a:cubicBezTo>
                    <a:pt x="4263" y="7264"/>
                    <a:pt x="4370" y="7204"/>
                    <a:pt x="4429" y="7121"/>
                  </a:cubicBezTo>
                  <a:lnTo>
                    <a:pt x="4906" y="6406"/>
                  </a:lnTo>
                  <a:lnTo>
                    <a:pt x="6073" y="6823"/>
                  </a:lnTo>
                  <a:cubicBezTo>
                    <a:pt x="6287" y="6906"/>
                    <a:pt x="6454" y="7121"/>
                    <a:pt x="6454" y="7371"/>
                  </a:cubicBezTo>
                  <a:lnTo>
                    <a:pt x="6454" y="8740"/>
                  </a:lnTo>
                  <a:cubicBezTo>
                    <a:pt x="6454" y="8847"/>
                    <a:pt x="6525" y="8919"/>
                    <a:pt x="6632" y="8919"/>
                  </a:cubicBezTo>
                  <a:cubicBezTo>
                    <a:pt x="6739" y="8919"/>
                    <a:pt x="6811" y="8847"/>
                    <a:pt x="6811" y="8740"/>
                  </a:cubicBezTo>
                  <a:lnTo>
                    <a:pt x="6811" y="7371"/>
                  </a:lnTo>
                  <a:cubicBezTo>
                    <a:pt x="6811" y="6954"/>
                    <a:pt x="6573" y="6609"/>
                    <a:pt x="6203" y="6478"/>
                  </a:cubicBezTo>
                  <a:lnTo>
                    <a:pt x="5096" y="6073"/>
                  </a:lnTo>
                  <a:cubicBezTo>
                    <a:pt x="5096" y="6037"/>
                    <a:pt x="5084" y="5966"/>
                    <a:pt x="5060" y="5942"/>
                  </a:cubicBezTo>
                  <a:lnTo>
                    <a:pt x="4727" y="5597"/>
                  </a:lnTo>
                  <a:lnTo>
                    <a:pt x="4727" y="5025"/>
                  </a:lnTo>
                  <a:cubicBezTo>
                    <a:pt x="4763" y="4990"/>
                    <a:pt x="4799" y="4966"/>
                    <a:pt x="4834" y="4930"/>
                  </a:cubicBezTo>
                  <a:cubicBezTo>
                    <a:pt x="5251" y="4549"/>
                    <a:pt x="5489" y="3978"/>
                    <a:pt x="5489" y="3418"/>
                  </a:cubicBezTo>
                  <a:lnTo>
                    <a:pt x="5489" y="2954"/>
                  </a:lnTo>
                  <a:cubicBezTo>
                    <a:pt x="5608" y="2680"/>
                    <a:pt x="5680" y="2382"/>
                    <a:pt x="5680" y="2084"/>
                  </a:cubicBezTo>
                  <a:lnTo>
                    <a:pt x="5680" y="179"/>
                  </a:lnTo>
                  <a:cubicBezTo>
                    <a:pt x="5680" y="84"/>
                    <a:pt x="5608" y="1"/>
                    <a:pt x="5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9">
              <a:extLst>
                <a:ext uri="{FF2B5EF4-FFF2-40B4-BE49-F238E27FC236}">
                  <a16:creationId xmlns:a16="http://schemas.microsoft.com/office/drawing/2014/main" id="{CB423151-88E4-7BE2-5A20-900BA056343C}"/>
                </a:ext>
              </a:extLst>
            </p:cNvPr>
            <p:cNvSpPr/>
            <p:nvPr/>
          </p:nvSpPr>
          <p:spPr>
            <a:xfrm>
              <a:off x="1785725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74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9">
              <a:extLst>
                <a:ext uri="{FF2B5EF4-FFF2-40B4-BE49-F238E27FC236}">
                  <a16:creationId xmlns:a16="http://schemas.microsoft.com/office/drawing/2014/main" id="{2E8EE775-F5BF-D59F-F1A5-F36167C7923A}"/>
                </a:ext>
              </a:extLst>
            </p:cNvPr>
            <p:cNvSpPr/>
            <p:nvPr/>
          </p:nvSpPr>
          <p:spPr>
            <a:xfrm>
              <a:off x="1919114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86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9">
              <a:extLst>
                <a:ext uri="{FF2B5EF4-FFF2-40B4-BE49-F238E27FC236}">
                  <a16:creationId xmlns:a16="http://schemas.microsoft.com/office/drawing/2014/main" id="{CD9B0E28-A791-F435-5B08-7E2A1FC0804D}"/>
                </a:ext>
              </a:extLst>
            </p:cNvPr>
            <p:cNvSpPr/>
            <p:nvPr/>
          </p:nvSpPr>
          <p:spPr>
            <a:xfrm>
              <a:off x="1956257" y="2931156"/>
              <a:ext cx="180398" cy="188737"/>
            </a:xfrm>
            <a:custGeom>
              <a:avLst/>
              <a:gdLst/>
              <a:ahLst/>
              <a:cxnLst/>
              <a:rect l="l" t="t" r="r" b="b"/>
              <a:pathLst>
                <a:path w="5668" h="5930" extrusionOk="0">
                  <a:moveTo>
                    <a:pt x="738" y="1"/>
                  </a:moveTo>
                  <a:cubicBezTo>
                    <a:pt x="322" y="1"/>
                    <a:pt x="0" y="346"/>
                    <a:pt x="0" y="751"/>
                  </a:cubicBezTo>
                  <a:lnTo>
                    <a:pt x="0" y="3799"/>
                  </a:lnTo>
                  <a:cubicBezTo>
                    <a:pt x="0" y="4215"/>
                    <a:pt x="334" y="4549"/>
                    <a:pt x="738" y="4549"/>
                  </a:cubicBezTo>
                  <a:lnTo>
                    <a:pt x="1084" y="4549"/>
                  </a:lnTo>
                  <a:lnTo>
                    <a:pt x="810" y="5585"/>
                  </a:lnTo>
                  <a:cubicBezTo>
                    <a:pt x="786" y="5704"/>
                    <a:pt x="834" y="5811"/>
                    <a:pt x="929" y="5882"/>
                  </a:cubicBezTo>
                  <a:cubicBezTo>
                    <a:pt x="977" y="5918"/>
                    <a:pt x="1036" y="5930"/>
                    <a:pt x="1084" y="5930"/>
                  </a:cubicBezTo>
                  <a:cubicBezTo>
                    <a:pt x="1143" y="5930"/>
                    <a:pt x="1203" y="5918"/>
                    <a:pt x="1250" y="5870"/>
                  </a:cubicBezTo>
                  <a:lnTo>
                    <a:pt x="3072" y="4525"/>
                  </a:lnTo>
                  <a:lnTo>
                    <a:pt x="4918" y="4525"/>
                  </a:lnTo>
                  <a:cubicBezTo>
                    <a:pt x="5334" y="4525"/>
                    <a:pt x="5668" y="4192"/>
                    <a:pt x="5668" y="3787"/>
                  </a:cubicBezTo>
                  <a:lnTo>
                    <a:pt x="5668" y="751"/>
                  </a:lnTo>
                  <a:cubicBezTo>
                    <a:pt x="5656" y="334"/>
                    <a:pt x="5322" y="12"/>
                    <a:pt x="4906" y="12"/>
                  </a:cubicBezTo>
                  <a:lnTo>
                    <a:pt x="3953" y="12"/>
                  </a:lnTo>
                  <a:cubicBezTo>
                    <a:pt x="3846" y="12"/>
                    <a:pt x="3775" y="84"/>
                    <a:pt x="3775" y="191"/>
                  </a:cubicBezTo>
                  <a:cubicBezTo>
                    <a:pt x="3775" y="286"/>
                    <a:pt x="3846" y="370"/>
                    <a:pt x="3953" y="370"/>
                  </a:cubicBezTo>
                  <a:lnTo>
                    <a:pt x="4906" y="370"/>
                  </a:lnTo>
                  <a:cubicBezTo>
                    <a:pt x="5132" y="370"/>
                    <a:pt x="5299" y="548"/>
                    <a:pt x="5299" y="751"/>
                  </a:cubicBezTo>
                  <a:lnTo>
                    <a:pt x="5299" y="3799"/>
                  </a:lnTo>
                  <a:cubicBezTo>
                    <a:pt x="5299" y="4025"/>
                    <a:pt x="5120" y="4192"/>
                    <a:pt x="4906" y="4192"/>
                  </a:cubicBezTo>
                  <a:lnTo>
                    <a:pt x="3001" y="4192"/>
                  </a:lnTo>
                  <a:cubicBezTo>
                    <a:pt x="2953" y="4192"/>
                    <a:pt x="2929" y="4203"/>
                    <a:pt x="2893" y="4215"/>
                  </a:cubicBezTo>
                  <a:lnTo>
                    <a:pt x="1203" y="5454"/>
                  </a:lnTo>
                  <a:lnTo>
                    <a:pt x="1203" y="5454"/>
                  </a:lnTo>
                  <a:lnTo>
                    <a:pt x="1465" y="4418"/>
                  </a:lnTo>
                  <a:cubicBezTo>
                    <a:pt x="1489" y="4358"/>
                    <a:pt x="1465" y="4311"/>
                    <a:pt x="1441" y="4263"/>
                  </a:cubicBezTo>
                  <a:cubicBezTo>
                    <a:pt x="1405" y="4215"/>
                    <a:pt x="1346" y="4192"/>
                    <a:pt x="1310" y="4192"/>
                  </a:cubicBezTo>
                  <a:lnTo>
                    <a:pt x="738" y="4192"/>
                  </a:lnTo>
                  <a:cubicBezTo>
                    <a:pt x="512" y="4192"/>
                    <a:pt x="357" y="4013"/>
                    <a:pt x="357" y="3799"/>
                  </a:cubicBezTo>
                  <a:lnTo>
                    <a:pt x="357" y="751"/>
                  </a:lnTo>
                  <a:cubicBezTo>
                    <a:pt x="357" y="524"/>
                    <a:pt x="536" y="370"/>
                    <a:pt x="738" y="370"/>
                  </a:cubicBezTo>
                  <a:lnTo>
                    <a:pt x="1691" y="370"/>
                  </a:lnTo>
                  <a:cubicBezTo>
                    <a:pt x="1798" y="370"/>
                    <a:pt x="1870" y="286"/>
                    <a:pt x="1870" y="179"/>
                  </a:cubicBezTo>
                  <a:cubicBezTo>
                    <a:pt x="1870" y="84"/>
                    <a:pt x="1798" y="1"/>
                    <a:pt x="1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9">
              <a:extLst>
                <a:ext uri="{FF2B5EF4-FFF2-40B4-BE49-F238E27FC236}">
                  <a16:creationId xmlns:a16="http://schemas.microsoft.com/office/drawing/2014/main" id="{0A8A6BCF-744D-79A4-792A-F8AB5A119BA5}"/>
                </a:ext>
              </a:extLst>
            </p:cNvPr>
            <p:cNvSpPr/>
            <p:nvPr/>
          </p:nvSpPr>
          <p:spPr>
            <a:xfrm>
              <a:off x="2027487" y="2894777"/>
              <a:ext cx="36029" cy="108786"/>
            </a:xfrm>
            <a:custGeom>
              <a:avLst/>
              <a:gdLst/>
              <a:ahLst/>
              <a:cxnLst/>
              <a:rect l="l" t="t" r="r" b="b"/>
              <a:pathLst>
                <a:path w="1132" h="3418" extrusionOk="0">
                  <a:moveTo>
                    <a:pt x="775" y="358"/>
                  </a:moveTo>
                  <a:lnTo>
                    <a:pt x="596" y="3049"/>
                  </a:lnTo>
                  <a:lnTo>
                    <a:pt x="560" y="3049"/>
                  </a:lnTo>
                  <a:lnTo>
                    <a:pt x="394" y="358"/>
                  </a:lnTo>
                  <a:close/>
                  <a:moveTo>
                    <a:pt x="179" y="1"/>
                  </a:moveTo>
                  <a:cubicBezTo>
                    <a:pt x="143" y="1"/>
                    <a:pt x="96" y="24"/>
                    <a:pt x="48" y="60"/>
                  </a:cubicBezTo>
                  <a:cubicBezTo>
                    <a:pt x="24" y="96"/>
                    <a:pt x="1" y="155"/>
                    <a:pt x="1" y="203"/>
                  </a:cubicBezTo>
                  <a:lnTo>
                    <a:pt x="203" y="3251"/>
                  </a:lnTo>
                  <a:cubicBezTo>
                    <a:pt x="203" y="3334"/>
                    <a:pt x="286" y="3418"/>
                    <a:pt x="382" y="3418"/>
                  </a:cubicBezTo>
                  <a:lnTo>
                    <a:pt x="763" y="3418"/>
                  </a:lnTo>
                  <a:cubicBezTo>
                    <a:pt x="858" y="3418"/>
                    <a:pt x="941" y="3334"/>
                    <a:pt x="941" y="3251"/>
                  </a:cubicBezTo>
                  <a:lnTo>
                    <a:pt x="1132" y="203"/>
                  </a:lnTo>
                  <a:cubicBezTo>
                    <a:pt x="1132" y="155"/>
                    <a:pt x="1120" y="96"/>
                    <a:pt x="1072" y="60"/>
                  </a:cubicBezTo>
                  <a:cubicBezTo>
                    <a:pt x="1048" y="36"/>
                    <a:pt x="1001" y="1"/>
                    <a:pt x="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69">
              <a:extLst>
                <a:ext uri="{FF2B5EF4-FFF2-40B4-BE49-F238E27FC236}">
                  <a16:creationId xmlns:a16="http://schemas.microsoft.com/office/drawing/2014/main" id="{A5712139-E50D-5EDC-8E6A-73FD991B704A}"/>
                </a:ext>
              </a:extLst>
            </p:cNvPr>
            <p:cNvSpPr/>
            <p:nvPr/>
          </p:nvSpPr>
          <p:spPr>
            <a:xfrm>
              <a:off x="2027487" y="3009992"/>
              <a:ext cx="36029" cy="36029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345"/>
                  </a:moveTo>
                  <a:cubicBezTo>
                    <a:pt x="691" y="345"/>
                    <a:pt x="775" y="429"/>
                    <a:pt x="775" y="548"/>
                  </a:cubicBezTo>
                  <a:cubicBezTo>
                    <a:pt x="775" y="667"/>
                    <a:pt x="691" y="762"/>
                    <a:pt x="572" y="762"/>
                  </a:cubicBezTo>
                  <a:cubicBezTo>
                    <a:pt x="453" y="762"/>
                    <a:pt x="358" y="667"/>
                    <a:pt x="358" y="548"/>
                  </a:cubicBezTo>
                  <a:cubicBezTo>
                    <a:pt x="358" y="429"/>
                    <a:pt x="453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1" name="Google Shape;1261;p69">
            <a:extLst>
              <a:ext uri="{FF2B5EF4-FFF2-40B4-BE49-F238E27FC236}">
                <a16:creationId xmlns:a16="http://schemas.microsoft.com/office/drawing/2014/main" id="{C79554F1-0C63-01B0-0FAA-6F97E1A869B8}"/>
              </a:ext>
            </a:extLst>
          </p:cNvPr>
          <p:cNvGrpSpPr/>
          <p:nvPr/>
        </p:nvGrpSpPr>
        <p:grpSpPr>
          <a:xfrm>
            <a:off x="7197754" y="3210649"/>
            <a:ext cx="312310" cy="304052"/>
            <a:chOff x="3567142" y="2905757"/>
            <a:chExt cx="348288" cy="340331"/>
          </a:xfrm>
        </p:grpSpPr>
        <p:sp>
          <p:nvSpPr>
            <p:cNvPr id="1262" name="Google Shape;1262;p69">
              <a:extLst>
                <a:ext uri="{FF2B5EF4-FFF2-40B4-BE49-F238E27FC236}">
                  <a16:creationId xmlns:a16="http://schemas.microsoft.com/office/drawing/2014/main" id="{EB451BA4-E96E-1F6B-CC01-C2E5D1D92D8E}"/>
                </a:ext>
              </a:extLst>
            </p:cNvPr>
            <p:cNvSpPr/>
            <p:nvPr/>
          </p:nvSpPr>
          <p:spPr>
            <a:xfrm>
              <a:off x="3567142" y="2905757"/>
              <a:ext cx="348288" cy="340331"/>
            </a:xfrm>
            <a:custGeom>
              <a:avLst/>
              <a:gdLst/>
              <a:ahLst/>
              <a:cxnLst/>
              <a:rect l="l" t="t" r="r" b="b"/>
              <a:pathLst>
                <a:path w="10943" h="10693" extrusionOk="0">
                  <a:moveTo>
                    <a:pt x="2799" y="608"/>
                  </a:moveTo>
                  <a:lnTo>
                    <a:pt x="6811" y="620"/>
                  </a:lnTo>
                  <a:cubicBezTo>
                    <a:pt x="7013" y="620"/>
                    <a:pt x="7156" y="763"/>
                    <a:pt x="7204" y="941"/>
                  </a:cubicBezTo>
                  <a:cubicBezTo>
                    <a:pt x="7204" y="965"/>
                    <a:pt x="7216" y="1001"/>
                    <a:pt x="7216" y="1013"/>
                  </a:cubicBezTo>
                  <a:lnTo>
                    <a:pt x="7216" y="1715"/>
                  </a:lnTo>
                  <a:lnTo>
                    <a:pt x="3144" y="1703"/>
                  </a:lnTo>
                  <a:lnTo>
                    <a:pt x="3144" y="1596"/>
                  </a:lnTo>
                  <a:cubicBezTo>
                    <a:pt x="3144" y="1215"/>
                    <a:pt x="3001" y="882"/>
                    <a:pt x="2799" y="608"/>
                  </a:cubicBezTo>
                  <a:close/>
                  <a:moveTo>
                    <a:pt x="1560" y="346"/>
                  </a:moveTo>
                  <a:cubicBezTo>
                    <a:pt x="2251" y="346"/>
                    <a:pt x="2811" y="906"/>
                    <a:pt x="2811" y="1596"/>
                  </a:cubicBezTo>
                  <a:cubicBezTo>
                    <a:pt x="2811" y="2275"/>
                    <a:pt x="2263" y="2846"/>
                    <a:pt x="1560" y="2846"/>
                  </a:cubicBezTo>
                  <a:cubicBezTo>
                    <a:pt x="882" y="2846"/>
                    <a:pt x="310" y="2275"/>
                    <a:pt x="310" y="1596"/>
                  </a:cubicBezTo>
                  <a:cubicBezTo>
                    <a:pt x="310" y="906"/>
                    <a:pt x="882" y="346"/>
                    <a:pt x="1560" y="346"/>
                  </a:cubicBezTo>
                  <a:close/>
                  <a:moveTo>
                    <a:pt x="1799" y="9252"/>
                  </a:moveTo>
                  <a:lnTo>
                    <a:pt x="7168" y="9288"/>
                  </a:lnTo>
                  <a:lnTo>
                    <a:pt x="7168" y="9990"/>
                  </a:lnTo>
                  <a:cubicBezTo>
                    <a:pt x="7168" y="10014"/>
                    <a:pt x="7168" y="10050"/>
                    <a:pt x="7156" y="10062"/>
                  </a:cubicBezTo>
                  <a:cubicBezTo>
                    <a:pt x="7109" y="10240"/>
                    <a:pt x="6966" y="10371"/>
                    <a:pt x="6775" y="10371"/>
                  </a:cubicBezTo>
                  <a:lnTo>
                    <a:pt x="2191" y="10359"/>
                  </a:lnTo>
                  <a:cubicBezTo>
                    <a:pt x="1965" y="10359"/>
                    <a:pt x="1799" y="10181"/>
                    <a:pt x="1799" y="9954"/>
                  </a:cubicBezTo>
                  <a:lnTo>
                    <a:pt x="1799" y="9252"/>
                  </a:lnTo>
                  <a:close/>
                  <a:moveTo>
                    <a:pt x="1572" y="1"/>
                  </a:moveTo>
                  <a:cubicBezTo>
                    <a:pt x="715" y="1"/>
                    <a:pt x="1" y="703"/>
                    <a:pt x="1" y="1561"/>
                  </a:cubicBezTo>
                  <a:cubicBezTo>
                    <a:pt x="1" y="2418"/>
                    <a:pt x="667" y="3108"/>
                    <a:pt x="1501" y="3144"/>
                  </a:cubicBezTo>
                  <a:lnTo>
                    <a:pt x="1501" y="4644"/>
                  </a:lnTo>
                  <a:cubicBezTo>
                    <a:pt x="1501" y="4739"/>
                    <a:pt x="1572" y="4811"/>
                    <a:pt x="1668" y="4811"/>
                  </a:cubicBezTo>
                  <a:cubicBezTo>
                    <a:pt x="1751" y="4811"/>
                    <a:pt x="1834" y="4739"/>
                    <a:pt x="1834" y="4644"/>
                  </a:cubicBezTo>
                  <a:lnTo>
                    <a:pt x="1834" y="3132"/>
                  </a:lnTo>
                  <a:cubicBezTo>
                    <a:pt x="2441" y="3025"/>
                    <a:pt x="2918" y="2596"/>
                    <a:pt x="3096" y="2013"/>
                  </a:cubicBezTo>
                  <a:lnTo>
                    <a:pt x="7216" y="2025"/>
                  </a:lnTo>
                  <a:lnTo>
                    <a:pt x="7216" y="3323"/>
                  </a:lnTo>
                  <a:lnTo>
                    <a:pt x="4704" y="3311"/>
                  </a:lnTo>
                  <a:lnTo>
                    <a:pt x="4668" y="3311"/>
                  </a:lnTo>
                  <a:lnTo>
                    <a:pt x="4668" y="2751"/>
                  </a:lnTo>
                  <a:cubicBezTo>
                    <a:pt x="4668" y="2668"/>
                    <a:pt x="4597" y="2596"/>
                    <a:pt x="4513" y="2596"/>
                  </a:cubicBezTo>
                  <a:cubicBezTo>
                    <a:pt x="4418" y="2596"/>
                    <a:pt x="4346" y="2668"/>
                    <a:pt x="4346" y="2751"/>
                  </a:cubicBezTo>
                  <a:lnTo>
                    <a:pt x="4346" y="3668"/>
                  </a:lnTo>
                  <a:lnTo>
                    <a:pt x="4335" y="7276"/>
                  </a:lnTo>
                  <a:lnTo>
                    <a:pt x="4335" y="8204"/>
                  </a:lnTo>
                  <a:cubicBezTo>
                    <a:pt x="4335" y="8288"/>
                    <a:pt x="4406" y="8371"/>
                    <a:pt x="4489" y="8371"/>
                  </a:cubicBezTo>
                  <a:cubicBezTo>
                    <a:pt x="4585" y="8371"/>
                    <a:pt x="4656" y="8288"/>
                    <a:pt x="4656" y="8204"/>
                  </a:cubicBezTo>
                  <a:lnTo>
                    <a:pt x="4656" y="7633"/>
                  </a:lnTo>
                  <a:lnTo>
                    <a:pt x="4692" y="7633"/>
                  </a:lnTo>
                  <a:lnTo>
                    <a:pt x="7204" y="7657"/>
                  </a:lnTo>
                  <a:lnTo>
                    <a:pt x="7204" y="8966"/>
                  </a:lnTo>
                  <a:lnTo>
                    <a:pt x="1834" y="8930"/>
                  </a:lnTo>
                  <a:lnTo>
                    <a:pt x="1846" y="5335"/>
                  </a:lnTo>
                  <a:cubicBezTo>
                    <a:pt x="1846" y="5240"/>
                    <a:pt x="1775" y="5168"/>
                    <a:pt x="1679" y="5168"/>
                  </a:cubicBezTo>
                  <a:cubicBezTo>
                    <a:pt x="1596" y="5168"/>
                    <a:pt x="1513" y="5240"/>
                    <a:pt x="1513" y="5335"/>
                  </a:cubicBezTo>
                  <a:lnTo>
                    <a:pt x="1501" y="9097"/>
                  </a:lnTo>
                  <a:lnTo>
                    <a:pt x="1501" y="9954"/>
                  </a:lnTo>
                  <a:cubicBezTo>
                    <a:pt x="1501" y="10347"/>
                    <a:pt x="1810" y="10669"/>
                    <a:pt x="2215" y="10669"/>
                  </a:cubicBezTo>
                  <a:lnTo>
                    <a:pt x="6799" y="10693"/>
                  </a:lnTo>
                  <a:cubicBezTo>
                    <a:pt x="7168" y="10693"/>
                    <a:pt x="7466" y="10407"/>
                    <a:pt x="7514" y="10050"/>
                  </a:cubicBezTo>
                  <a:lnTo>
                    <a:pt x="7514" y="9978"/>
                  </a:lnTo>
                  <a:lnTo>
                    <a:pt x="7514" y="9109"/>
                  </a:lnTo>
                  <a:lnTo>
                    <a:pt x="7514" y="7633"/>
                  </a:lnTo>
                  <a:lnTo>
                    <a:pt x="8478" y="7633"/>
                  </a:lnTo>
                  <a:cubicBezTo>
                    <a:pt x="8573" y="7633"/>
                    <a:pt x="8645" y="7561"/>
                    <a:pt x="8645" y="7478"/>
                  </a:cubicBezTo>
                  <a:cubicBezTo>
                    <a:pt x="8645" y="7383"/>
                    <a:pt x="8573" y="7311"/>
                    <a:pt x="8478" y="7311"/>
                  </a:cubicBezTo>
                  <a:lnTo>
                    <a:pt x="4668" y="7299"/>
                  </a:lnTo>
                  <a:cubicBezTo>
                    <a:pt x="4656" y="7299"/>
                    <a:pt x="4644" y="7276"/>
                    <a:pt x="4644" y="7264"/>
                  </a:cubicBezTo>
                  <a:lnTo>
                    <a:pt x="4656" y="3644"/>
                  </a:lnTo>
                  <a:cubicBezTo>
                    <a:pt x="4656" y="3632"/>
                    <a:pt x="4668" y="3620"/>
                    <a:pt x="4692" y="3620"/>
                  </a:cubicBezTo>
                  <a:lnTo>
                    <a:pt x="10585" y="3644"/>
                  </a:lnTo>
                  <a:cubicBezTo>
                    <a:pt x="10597" y="3644"/>
                    <a:pt x="10609" y="3668"/>
                    <a:pt x="10609" y="3680"/>
                  </a:cubicBezTo>
                  <a:lnTo>
                    <a:pt x="10597" y="7299"/>
                  </a:lnTo>
                  <a:cubicBezTo>
                    <a:pt x="10597" y="7311"/>
                    <a:pt x="10585" y="7323"/>
                    <a:pt x="10562" y="7323"/>
                  </a:cubicBezTo>
                  <a:lnTo>
                    <a:pt x="9192" y="7323"/>
                  </a:lnTo>
                  <a:cubicBezTo>
                    <a:pt x="9109" y="7323"/>
                    <a:pt x="9038" y="7395"/>
                    <a:pt x="9038" y="7490"/>
                  </a:cubicBezTo>
                  <a:cubicBezTo>
                    <a:pt x="9038" y="7573"/>
                    <a:pt x="9109" y="7657"/>
                    <a:pt x="9192" y="7657"/>
                  </a:cubicBezTo>
                  <a:lnTo>
                    <a:pt x="10562" y="7657"/>
                  </a:lnTo>
                  <a:cubicBezTo>
                    <a:pt x="10764" y="7657"/>
                    <a:pt x="10919" y="7490"/>
                    <a:pt x="10919" y="7299"/>
                  </a:cubicBezTo>
                  <a:lnTo>
                    <a:pt x="10943" y="3680"/>
                  </a:lnTo>
                  <a:cubicBezTo>
                    <a:pt x="10919" y="3513"/>
                    <a:pt x="10776" y="3346"/>
                    <a:pt x="10562" y="3346"/>
                  </a:cubicBezTo>
                  <a:lnTo>
                    <a:pt x="7514" y="3335"/>
                  </a:lnTo>
                  <a:lnTo>
                    <a:pt x="7514" y="1882"/>
                  </a:lnTo>
                  <a:lnTo>
                    <a:pt x="7514" y="1013"/>
                  </a:lnTo>
                  <a:lnTo>
                    <a:pt x="7514" y="941"/>
                  </a:lnTo>
                  <a:cubicBezTo>
                    <a:pt x="7490" y="584"/>
                    <a:pt x="7168" y="298"/>
                    <a:pt x="6799" y="298"/>
                  </a:cubicBezTo>
                  <a:lnTo>
                    <a:pt x="2501" y="287"/>
                  </a:lnTo>
                  <a:lnTo>
                    <a:pt x="2453" y="287"/>
                  </a:lnTo>
                  <a:cubicBezTo>
                    <a:pt x="2203" y="108"/>
                    <a:pt x="1906" y="1"/>
                    <a:pt x="1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9">
              <a:extLst>
                <a:ext uri="{FF2B5EF4-FFF2-40B4-BE49-F238E27FC236}">
                  <a16:creationId xmlns:a16="http://schemas.microsoft.com/office/drawing/2014/main" id="{72D33FC0-D383-2C49-C57C-C0F41412E87F}"/>
                </a:ext>
              </a:extLst>
            </p:cNvPr>
            <p:cNvSpPr/>
            <p:nvPr/>
          </p:nvSpPr>
          <p:spPr>
            <a:xfrm>
              <a:off x="3819534" y="3034977"/>
              <a:ext cx="73903" cy="48919"/>
            </a:xfrm>
            <a:custGeom>
              <a:avLst/>
              <a:gdLst/>
              <a:ahLst/>
              <a:cxnLst/>
              <a:rect l="l" t="t" r="r" b="b"/>
              <a:pathLst>
                <a:path w="2322" h="1537" extrusionOk="0">
                  <a:moveTo>
                    <a:pt x="1560" y="322"/>
                  </a:moveTo>
                  <a:cubicBezTo>
                    <a:pt x="1798" y="334"/>
                    <a:pt x="2001" y="525"/>
                    <a:pt x="2001" y="763"/>
                  </a:cubicBezTo>
                  <a:cubicBezTo>
                    <a:pt x="2001" y="1001"/>
                    <a:pt x="1798" y="1191"/>
                    <a:pt x="1548" y="1191"/>
                  </a:cubicBezTo>
                  <a:cubicBezTo>
                    <a:pt x="1310" y="1191"/>
                    <a:pt x="1119" y="1001"/>
                    <a:pt x="1119" y="751"/>
                  </a:cubicBezTo>
                  <a:cubicBezTo>
                    <a:pt x="1119" y="513"/>
                    <a:pt x="1310" y="322"/>
                    <a:pt x="1560" y="322"/>
                  </a:cubicBezTo>
                  <a:close/>
                  <a:moveTo>
                    <a:pt x="774" y="334"/>
                  </a:moveTo>
                  <a:cubicBezTo>
                    <a:pt x="834" y="334"/>
                    <a:pt x="881" y="346"/>
                    <a:pt x="929" y="358"/>
                  </a:cubicBezTo>
                  <a:cubicBezTo>
                    <a:pt x="846" y="477"/>
                    <a:pt x="810" y="620"/>
                    <a:pt x="810" y="775"/>
                  </a:cubicBezTo>
                  <a:cubicBezTo>
                    <a:pt x="810" y="930"/>
                    <a:pt x="846" y="1072"/>
                    <a:pt x="929" y="1191"/>
                  </a:cubicBezTo>
                  <a:cubicBezTo>
                    <a:pt x="881" y="1215"/>
                    <a:pt x="822" y="1227"/>
                    <a:pt x="774" y="1227"/>
                  </a:cubicBezTo>
                  <a:cubicBezTo>
                    <a:pt x="524" y="1191"/>
                    <a:pt x="334" y="1001"/>
                    <a:pt x="334" y="763"/>
                  </a:cubicBezTo>
                  <a:cubicBezTo>
                    <a:pt x="334" y="525"/>
                    <a:pt x="524" y="334"/>
                    <a:pt x="774" y="334"/>
                  </a:cubicBezTo>
                  <a:close/>
                  <a:moveTo>
                    <a:pt x="762" y="1"/>
                  </a:moveTo>
                  <a:cubicBezTo>
                    <a:pt x="346" y="1"/>
                    <a:pt x="0" y="346"/>
                    <a:pt x="0" y="763"/>
                  </a:cubicBezTo>
                  <a:cubicBezTo>
                    <a:pt x="0" y="1180"/>
                    <a:pt x="346" y="1525"/>
                    <a:pt x="762" y="1525"/>
                  </a:cubicBezTo>
                  <a:cubicBezTo>
                    <a:pt x="905" y="1525"/>
                    <a:pt x="1048" y="1489"/>
                    <a:pt x="1167" y="1418"/>
                  </a:cubicBezTo>
                  <a:cubicBezTo>
                    <a:pt x="1286" y="1489"/>
                    <a:pt x="1417" y="1537"/>
                    <a:pt x="1560" y="1537"/>
                  </a:cubicBezTo>
                  <a:cubicBezTo>
                    <a:pt x="1977" y="1537"/>
                    <a:pt x="2322" y="1191"/>
                    <a:pt x="2322" y="775"/>
                  </a:cubicBezTo>
                  <a:cubicBezTo>
                    <a:pt x="2322" y="358"/>
                    <a:pt x="1977" y="13"/>
                    <a:pt x="1560" y="13"/>
                  </a:cubicBezTo>
                  <a:cubicBezTo>
                    <a:pt x="1417" y="13"/>
                    <a:pt x="1286" y="60"/>
                    <a:pt x="1167" y="120"/>
                  </a:cubicBezTo>
                  <a:cubicBezTo>
                    <a:pt x="1048" y="48"/>
                    <a:pt x="905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9">
              <a:extLst>
                <a:ext uri="{FF2B5EF4-FFF2-40B4-BE49-F238E27FC236}">
                  <a16:creationId xmlns:a16="http://schemas.microsoft.com/office/drawing/2014/main" id="{348EC1C2-1C5B-3511-F990-4CCD2EC04247}"/>
                </a:ext>
              </a:extLst>
            </p:cNvPr>
            <p:cNvSpPr/>
            <p:nvPr/>
          </p:nvSpPr>
          <p:spPr>
            <a:xfrm>
              <a:off x="3728571" y="3036123"/>
              <a:ext cx="67506" cy="45895"/>
            </a:xfrm>
            <a:custGeom>
              <a:avLst/>
              <a:gdLst/>
              <a:ahLst/>
              <a:cxnLst/>
              <a:rect l="l" t="t" r="r" b="b"/>
              <a:pathLst>
                <a:path w="2121" h="1442" extrusionOk="0">
                  <a:moveTo>
                    <a:pt x="1739" y="310"/>
                  </a:moveTo>
                  <a:cubicBezTo>
                    <a:pt x="1763" y="310"/>
                    <a:pt x="1775" y="322"/>
                    <a:pt x="1775" y="346"/>
                  </a:cubicBezTo>
                  <a:lnTo>
                    <a:pt x="1775" y="1072"/>
                  </a:lnTo>
                  <a:cubicBezTo>
                    <a:pt x="1775" y="1084"/>
                    <a:pt x="1763" y="1096"/>
                    <a:pt x="1739" y="1096"/>
                  </a:cubicBezTo>
                  <a:lnTo>
                    <a:pt x="346" y="1096"/>
                  </a:lnTo>
                  <a:cubicBezTo>
                    <a:pt x="343" y="1103"/>
                    <a:pt x="338" y="1106"/>
                    <a:pt x="333" y="1106"/>
                  </a:cubicBezTo>
                  <a:cubicBezTo>
                    <a:pt x="322" y="1106"/>
                    <a:pt x="310" y="1089"/>
                    <a:pt x="310" y="1072"/>
                  </a:cubicBezTo>
                  <a:lnTo>
                    <a:pt x="310" y="346"/>
                  </a:lnTo>
                  <a:cubicBezTo>
                    <a:pt x="310" y="322"/>
                    <a:pt x="334" y="310"/>
                    <a:pt x="346" y="310"/>
                  </a:cubicBezTo>
                  <a:close/>
                  <a:moveTo>
                    <a:pt x="358" y="1"/>
                  </a:moveTo>
                  <a:cubicBezTo>
                    <a:pt x="167" y="1"/>
                    <a:pt x="1" y="167"/>
                    <a:pt x="1" y="358"/>
                  </a:cubicBezTo>
                  <a:lnTo>
                    <a:pt x="1" y="1084"/>
                  </a:lnTo>
                  <a:cubicBezTo>
                    <a:pt x="1" y="1275"/>
                    <a:pt x="167" y="1441"/>
                    <a:pt x="358" y="1441"/>
                  </a:cubicBezTo>
                  <a:lnTo>
                    <a:pt x="1763" y="1441"/>
                  </a:lnTo>
                  <a:cubicBezTo>
                    <a:pt x="1953" y="1441"/>
                    <a:pt x="2120" y="1275"/>
                    <a:pt x="2120" y="1084"/>
                  </a:cubicBezTo>
                  <a:lnTo>
                    <a:pt x="2120" y="358"/>
                  </a:lnTo>
                  <a:cubicBezTo>
                    <a:pt x="2120" y="167"/>
                    <a:pt x="1953" y="1"/>
                    <a:pt x="1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9">
              <a:extLst>
                <a:ext uri="{FF2B5EF4-FFF2-40B4-BE49-F238E27FC236}">
                  <a16:creationId xmlns:a16="http://schemas.microsoft.com/office/drawing/2014/main" id="{69CC97E1-25CE-0064-C884-811A847C1237}"/>
                </a:ext>
              </a:extLst>
            </p:cNvPr>
            <p:cNvSpPr/>
            <p:nvPr/>
          </p:nvSpPr>
          <p:spPr>
            <a:xfrm>
              <a:off x="3724783" y="3091439"/>
              <a:ext cx="170946" cy="30745"/>
            </a:xfrm>
            <a:custGeom>
              <a:avLst/>
              <a:gdLst/>
              <a:ahLst/>
              <a:cxnLst/>
              <a:rect l="l" t="t" r="r" b="b"/>
              <a:pathLst>
                <a:path w="5371" h="966" extrusionOk="0">
                  <a:moveTo>
                    <a:pt x="358" y="346"/>
                  </a:moveTo>
                  <a:lnTo>
                    <a:pt x="5013" y="358"/>
                  </a:lnTo>
                  <a:cubicBezTo>
                    <a:pt x="5037" y="358"/>
                    <a:pt x="5049" y="370"/>
                    <a:pt x="5049" y="394"/>
                  </a:cubicBezTo>
                  <a:lnTo>
                    <a:pt x="5049" y="632"/>
                  </a:lnTo>
                  <a:cubicBezTo>
                    <a:pt x="5049" y="644"/>
                    <a:pt x="5037" y="656"/>
                    <a:pt x="5013" y="656"/>
                  </a:cubicBezTo>
                  <a:lnTo>
                    <a:pt x="358" y="644"/>
                  </a:lnTo>
                  <a:cubicBezTo>
                    <a:pt x="346" y="644"/>
                    <a:pt x="334" y="632"/>
                    <a:pt x="334" y="608"/>
                  </a:cubicBezTo>
                  <a:lnTo>
                    <a:pt x="334" y="370"/>
                  </a:lnTo>
                  <a:cubicBezTo>
                    <a:pt x="334" y="358"/>
                    <a:pt x="346" y="346"/>
                    <a:pt x="358" y="346"/>
                  </a:cubicBezTo>
                  <a:close/>
                  <a:moveTo>
                    <a:pt x="358" y="1"/>
                  </a:moveTo>
                  <a:cubicBezTo>
                    <a:pt x="167" y="13"/>
                    <a:pt x="1" y="168"/>
                    <a:pt x="1" y="358"/>
                  </a:cubicBezTo>
                  <a:lnTo>
                    <a:pt x="1" y="596"/>
                  </a:lnTo>
                  <a:cubicBezTo>
                    <a:pt x="1" y="787"/>
                    <a:pt x="167" y="953"/>
                    <a:pt x="358" y="953"/>
                  </a:cubicBezTo>
                  <a:lnTo>
                    <a:pt x="5013" y="965"/>
                  </a:lnTo>
                  <a:cubicBezTo>
                    <a:pt x="5204" y="965"/>
                    <a:pt x="5370" y="810"/>
                    <a:pt x="5370" y="608"/>
                  </a:cubicBezTo>
                  <a:lnTo>
                    <a:pt x="5370" y="370"/>
                  </a:lnTo>
                  <a:cubicBezTo>
                    <a:pt x="5370" y="179"/>
                    <a:pt x="5204" y="13"/>
                    <a:pt x="5013" y="13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9">
              <a:extLst>
                <a:ext uri="{FF2B5EF4-FFF2-40B4-BE49-F238E27FC236}">
                  <a16:creationId xmlns:a16="http://schemas.microsoft.com/office/drawing/2014/main" id="{B62A6468-A078-875A-7EA8-77B6003B3201}"/>
                </a:ext>
              </a:extLst>
            </p:cNvPr>
            <p:cNvSpPr/>
            <p:nvPr/>
          </p:nvSpPr>
          <p:spPr>
            <a:xfrm>
              <a:off x="3597092" y="2940799"/>
              <a:ext cx="40580" cy="30936"/>
            </a:xfrm>
            <a:custGeom>
              <a:avLst/>
              <a:gdLst/>
              <a:ahLst/>
              <a:cxnLst/>
              <a:rect l="l" t="t" r="r" b="b"/>
              <a:pathLst>
                <a:path w="1275" h="972" extrusionOk="0">
                  <a:moveTo>
                    <a:pt x="1100" y="1"/>
                  </a:moveTo>
                  <a:cubicBezTo>
                    <a:pt x="1055" y="1"/>
                    <a:pt x="1009" y="21"/>
                    <a:pt x="977" y="67"/>
                  </a:cubicBezTo>
                  <a:lnTo>
                    <a:pt x="500" y="567"/>
                  </a:lnTo>
                  <a:lnTo>
                    <a:pt x="298" y="305"/>
                  </a:lnTo>
                  <a:cubicBezTo>
                    <a:pt x="264" y="257"/>
                    <a:pt x="215" y="237"/>
                    <a:pt x="167" y="237"/>
                  </a:cubicBezTo>
                  <a:cubicBezTo>
                    <a:pt x="132" y="237"/>
                    <a:pt x="97" y="249"/>
                    <a:pt x="72" y="269"/>
                  </a:cubicBezTo>
                  <a:cubicBezTo>
                    <a:pt x="0" y="329"/>
                    <a:pt x="0" y="436"/>
                    <a:pt x="36" y="495"/>
                  </a:cubicBezTo>
                  <a:lnTo>
                    <a:pt x="369" y="912"/>
                  </a:lnTo>
                  <a:cubicBezTo>
                    <a:pt x="393" y="936"/>
                    <a:pt x="441" y="971"/>
                    <a:pt x="488" y="971"/>
                  </a:cubicBezTo>
                  <a:cubicBezTo>
                    <a:pt x="524" y="971"/>
                    <a:pt x="572" y="948"/>
                    <a:pt x="608" y="924"/>
                  </a:cubicBezTo>
                  <a:lnTo>
                    <a:pt x="1215" y="269"/>
                  </a:lnTo>
                  <a:cubicBezTo>
                    <a:pt x="1274" y="209"/>
                    <a:pt x="1274" y="102"/>
                    <a:pt x="1203" y="43"/>
                  </a:cubicBezTo>
                  <a:cubicBezTo>
                    <a:pt x="1176" y="16"/>
                    <a:pt x="1138" y="1"/>
                    <a:pt x="1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67" name="Google Shape;1267;p69">
            <a:extLst>
              <a:ext uri="{FF2B5EF4-FFF2-40B4-BE49-F238E27FC236}">
                <a16:creationId xmlns:a16="http://schemas.microsoft.com/office/drawing/2014/main" id="{23C1807C-2663-38DF-B88C-E4D43AB66186}"/>
              </a:ext>
            </a:extLst>
          </p:cNvPr>
          <p:cNvCxnSpPr/>
          <p:nvPr/>
        </p:nvCxnSpPr>
        <p:spPr>
          <a:xfrm rot="10800000" flipH="1">
            <a:off x="3066486" y="1753513"/>
            <a:ext cx="1190100" cy="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1268" name="Google Shape;1268;p69">
            <a:extLst>
              <a:ext uri="{FF2B5EF4-FFF2-40B4-BE49-F238E27FC236}">
                <a16:creationId xmlns:a16="http://schemas.microsoft.com/office/drawing/2014/main" id="{5D33BCBF-5527-435C-BF29-6682452065F6}"/>
              </a:ext>
            </a:extLst>
          </p:cNvPr>
          <p:cNvCxnSpPr/>
          <p:nvPr/>
        </p:nvCxnSpPr>
        <p:spPr>
          <a:xfrm>
            <a:off x="-1200" y="1758925"/>
            <a:ext cx="1857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1269" name="Google Shape;1269;p69">
            <a:extLst>
              <a:ext uri="{FF2B5EF4-FFF2-40B4-BE49-F238E27FC236}">
                <a16:creationId xmlns:a16="http://schemas.microsoft.com/office/drawing/2014/main" id="{1FE0E998-B502-026A-799B-46484B3DD473}"/>
              </a:ext>
            </a:extLst>
          </p:cNvPr>
          <p:cNvCxnSpPr/>
          <p:nvPr/>
        </p:nvCxnSpPr>
        <p:spPr>
          <a:xfrm rot="10800000" flipH="1">
            <a:off x="5467116" y="1753513"/>
            <a:ext cx="1190100" cy="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cxnSp>
      <p:grpSp>
        <p:nvGrpSpPr>
          <p:cNvPr id="1270" name="Google Shape;1270;p69">
            <a:extLst>
              <a:ext uri="{FF2B5EF4-FFF2-40B4-BE49-F238E27FC236}">
                <a16:creationId xmlns:a16="http://schemas.microsoft.com/office/drawing/2014/main" id="{84052776-80DA-37E8-DF94-76730992D46A}"/>
              </a:ext>
            </a:extLst>
          </p:cNvPr>
          <p:cNvGrpSpPr/>
          <p:nvPr/>
        </p:nvGrpSpPr>
        <p:grpSpPr>
          <a:xfrm>
            <a:off x="2397240" y="3178475"/>
            <a:ext cx="312316" cy="368400"/>
            <a:chOff x="859265" y="3348175"/>
            <a:chExt cx="312316" cy="368400"/>
          </a:xfrm>
        </p:grpSpPr>
        <p:sp>
          <p:nvSpPr>
            <p:cNvPr id="1271" name="Google Shape;1271;p69">
              <a:extLst>
                <a:ext uri="{FF2B5EF4-FFF2-40B4-BE49-F238E27FC236}">
                  <a16:creationId xmlns:a16="http://schemas.microsoft.com/office/drawing/2014/main" id="{5DB12DE1-F0EE-D238-2FED-ABD9A537A724}"/>
                </a:ext>
              </a:extLst>
            </p:cNvPr>
            <p:cNvSpPr/>
            <p:nvPr/>
          </p:nvSpPr>
          <p:spPr>
            <a:xfrm>
              <a:off x="968792" y="3507102"/>
              <a:ext cx="92498" cy="30589"/>
            </a:xfrm>
            <a:custGeom>
              <a:avLst/>
              <a:gdLst/>
              <a:ahLst/>
              <a:cxnLst/>
              <a:rect l="l" t="t" r="r" b="b"/>
              <a:pathLst>
                <a:path w="2906" h="961" extrusionOk="0">
                  <a:moveTo>
                    <a:pt x="1169" y="1"/>
                  </a:moveTo>
                  <a:cubicBezTo>
                    <a:pt x="820" y="1"/>
                    <a:pt x="503" y="37"/>
                    <a:pt x="298" y="68"/>
                  </a:cubicBezTo>
                  <a:cubicBezTo>
                    <a:pt x="119" y="104"/>
                    <a:pt x="0" y="247"/>
                    <a:pt x="0" y="413"/>
                  </a:cubicBezTo>
                  <a:lnTo>
                    <a:pt x="0" y="794"/>
                  </a:lnTo>
                  <a:cubicBezTo>
                    <a:pt x="0" y="890"/>
                    <a:pt x="72" y="961"/>
                    <a:pt x="167" y="961"/>
                  </a:cubicBezTo>
                  <a:cubicBezTo>
                    <a:pt x="250" y="961"/>
                    <a:pt x="322" y="890"/>
                    <a:pt x="322" y="794"/>
                  </a:cubicBezTo>
                  <a:lnTo>
                    <a:pt x="322" y="413"/>
                  </a:lnTo>
                  <a:cubicBezTo>
                    <a:pt x="322" y="413"/>
                    <a:pt x="322" y="401"/>
                    <a:pt x="346" y="401"/>
                  </a:cubicBezTo>
                  <a:cubicBezTo>
                    <a:pt x="513" y="373"/>
                    <a:pt x="820" y="331"/>
                    <a:pt x="1157" y="331"/>
                  </a:cubicBezTo>
                  <a:cubicBezTo>
                    <a:pt x="1250" y="331"/>
                    <a:pt x="1345" y="334"/>
                    <a:pt x="1441" y="342"/>
                  </a:cubicBezTo>
                  <a:cubicBezTo>
                    <a:pt x="1977" y="366"/>
                    <a:pt x="2346" y="497"/>
                    <a:pt x="2572" y="735"/>
                  </a:cubicBezTo>
                  <a:cubicBezTo>
                    <a:pt x="2602" y="764"/>
                    <a:pt x="2646" y="779"/>
                    <a:pt x="2691" y="779"/>
                  </a:cubicBezTo>
                  <a:cubicBezTo>
                    <a:pt x="2736" y="779"/>
                    <a:pt x="2780" y="764"/>
                    <a:pt x="2810" y="735"/>
                  </a:cubicBezTo>
                  <a:cubicBezTo>
                    <a:pt x="2905" y="675"/>
                    <a:pt x="2905" y="556"/>
                    <a:pt x="2834" y="497"/>
                  </a:cubicBezTo>
                  <a:cubicBezTo>
                    <a:pt x="2432" y="102"/>
                    <a:pt x="1754" y="1"/>
                    <a:pt x="1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9">
              <a:extLst>
                <a:ext uri="{FF2B5EF4-FFF2-40B4-BE49-F238E27FC236}">
                  <a16:creationId xmlns:a16="http://schemas.microsoft.com/office/drawing/2014/main" id="{11038CEC-A08F-6BFE-5447-BF155337B97D}"/>
                </a:ext>
              </a:extLst>
            </p:cNvPr>
            <p:cNvSpPr/>
            <p:nvPr/>
          </p:nvSpPr>
          <p:spPr>
            <a:xfrm>
              <a:off x="911562" y="3458466"/>
              <a:ext cx="206577" cy="258109"/>
            </a:xfrm>
            <a:custGeom>
              <a:avLst/>
              <a:gdLst/>
              <a:ahLst/>
              <a:cxnLst/>
              <a:rect l="l" t="t" r="r" b="b"/>
              <a:pathLst>
                <a:path w="6490" h="8109" extrusionOk="0">
                  <a:moveTo>
                    <a:pt x="5061" y="322"/>
                  </a:moveTo>
                  <a:lnTo>
                    <a:pt x="5061" y="1953"/>
                  </a:lnTo>
                  <a:cubicBezTo>
                    <a:pt x="5061" y="2203"/>
                    <a:pt x="5001" y="2441"/>
                    <a:pt x="4894" y="2668"/>
                  </a:cubicBezTo>
                  <a:cubicBezTo>
                    <a:pt x="4882" y="2703"/>
                    <a:pt x="4882" y="2715"/>
                    <a:pt x="4882" y="2739"/>
                  </a:cubicBezTo>
                  <a:lnTo>
                    <a:pt x="4882" y="3215"/>
                  </a:lnTo>
                  <a:cubicBezTo>
                    <a:pt x="4882" y="3680"/>
                    <a:pt x="4703" y="4096"/>
                    <a:pt x="4358" y="4430"/>
                  </a:cubicBezTo>
                  <a:cubicBezTo>
                    <a:pt x="4044" y="4712"/>
                    <a:pt x="3660" y="4875"/>
                    <a:pt x="3244" y="4875"/>
                  </a:cubicBezTo>
                  <a:cubicBezTo>
                    <a:pt x="3203" y="4875"/>
                    <a:pt x="3161" y="4873"/>
                    <a:pt x="3120" y="4870"/>
                  </a:cubicBezTo>
                  <a:cubicBezTo>
                    <a:pt x="2275" y="4823"/>
                    <a:pt x="1596" y="4072"/>
                    <a:pt x="1596" y="3180"/>
                  </a:cubicBezTo>
                  <a:lnTo>
                    <a:pt x="1596" y="2763"/>
                  </a:lnTo>
                  <a:cubicBezTo>
                    <a:pt x="1596" y="2727"/>
                    <a:pt x="1596" y="2715"/>
                    <a:pt x="1572" y="2679"/>
                  </a:cubicBezTo>
                  <a:cubicBezTo>
                    <a:pt x="1477" y="2465"/>
                    <a:pt x="1417" y="2227"/>
                    <a:pt x="1417" y="1965"/>
                  </a:cubicBezTo>
                  <a:lnTo>
                    <a:pt x="1417" y="1596"/>
                  </a:lnTo>
                  <a:cubicBezTo>
                    <a:pt x="1417" y="894"/>
                    <a:pt x="1989" y="322"/>
                    <a:pt x="2691" y="322"/>
                  </a:cubicBezTo>
                  <a:close/>
                  <a:moveTo>
                    <a:pt x="4168" y="4989"/>
                  </a:moveTo>
                  <a:lnTo>
                    <a:pt x="4168" y="5299"/>
                  </a:lnTo>
                  <a:lnTo>
                    <a:pt x="3239" y="5930"/>
                  </a:lnTo>
                  <a:lnTo>
                    <a:pt x="2322" y="5299"/>
                  </a:lnTo>
                  <a:lnTo>
                    <a:pt x="2322" y="4989"/>
                  </a:lnTo>
                  <a:cubicBezTo>
                    <a:pt x="2560" y="5120"/>
                    <a:pt x="2822" y="5204"/>
                    <a:pt x="3108" y="5215"/>
                  </a:cubicBezTo>
                  <a:lnTo>
                    <a:pt x="3239" y="5215"/>
                  </a:lnTo>
                  <a:cubicBezTo>
                    <a:pt x="3572" y="5215"/>
                    <a:pt x="3882" y="5144"/>
                    <a:pt x="4168" y="4989"/>
                  </a:cubicBezTo>
                  <a:close/>
                  <a:moveTo>
                    <a:pt x="2191" y="5620"/>
                  </a:moveTo>
                  <a:lnTo>
                    <a:pt x="2989" y="6168"/>
                  </a:lnTo>
                  <a:lnTo>
                    <a:pt x="2560" y="6585"/>
                  </a:lnTo>
                  <a:lnTo>
                    <a:pt x="2548" y="6585"/>
                  </a:lnTo>
                  <a:lnTo>
                    <a:pt x="2024" y="5799"/>
                  </a:lnTo>
                  <a:lnTo>
                    <a:pt x="2191" y="5620"/>
                  </a:lnTo>
                  <a:close/>
                  <a:moveTo>
                    <a:pt x="4299" y="5596"/>
                  </a:moveTo>
                  <a:lnTo>
                    <a:pt x="4465" y="5775"/>
                  </a:lnTo>
                  <a:lnTo>
                    <a:pt x="3941" y="6585"/>
                  </a:lnTo>
                  <a:lnTo>
                    <a:pt x="3929" y="6585"/>
                  </a:lnTo>
                  <a:lnTo>
                    <a:pt x="3501" y="6156"/>
                  </a:lnTo>
                  <a:lnTo>
                    <a:pt x="4299" y="5596"/>
                  </a:lnTo>
                  <a:close/>
                  <a:moveTo>
                    <a:pt x="2703" y="1"/>
                  </a:moveTo>
                  <a:cubicBezTo>
                    <a:pt x="1810" y="1"/>
                    <a:pt x="1084" y="727"/>
                    <a:pt x="1084" y="1620"/>
                  </a:cubicBezTo>
                  <a:lnTo>
                    <a:pt x="1084" y="1977"/>
                  </a:lnTo>
                  <a:cubicBezTo>
                    <a:pt x="1084" y="2263"/>
                    <a:pt x="1143" y="2548"/>
                    <a:pt x="1262" y="2799"/>
                  </a:cubicBezTo>
                  <a:lnTo>
                    <a:pt x="1262" y="3191"/>
                  </a:lnTo>
                  <a:cubicBezTo>
                    <a:pt x="1262" y="3822"/>
                    <a:pt x="1548" y="4394"/>
                    <a:pt x="1989" y="4763"/>
                  </a:cubicBezTo>
                  <a:lnTo>
                    <a:pt x="1989" y="5335"/>
                  </a:lnTo>
                  <a:lnTo>
                    <a:pt x="1679" y="5656"/>
                  </a:lnTo>
                  <a:cubicBezTo>
                    <a:pt x="1655" y="5692"/>
                    <a:pt x="1632" y="5751"/>
                    <a:pt x="1632" y="5787"/>
                  </a:cubicBezTo>
                  <a:lnTo>
                    <a:pt x="596" y="6168"/>
                  </a:lnTo>
                  <a:cubicBezTo>
                    <a:pt x="239" y="6299"/>
                    <a:pt x="0" y="6620"/>
                    <a:pt x="0" y="7013"/>
                  </a:cubicBezTo>
                  <a:lnTo>
                    <a:pt x="0" y="7954"/>
                  </a:lnTo>
                  <a:cubicBezTo>
                    <a:pt x="0" y="8037"/>
                    <a:pt x="72" y="8109"/>
                    <a:pt x="155" y="8109"/>
                  </a:cubicBezTo>
                  <a:cubicBezTo>
                    <a:pt x="250" y="8109"/>
                    <a:pt x="322" y="8037"/>
                    <a:pt x="322" y="7954"/>
                  </a:cubicBezTo>
                  <a:lnTo>
                    <a:pt x="322" y="7013"/>
                  </a:lnTo>
                  <a:cubicBezTo>
                    <a:pt x="322" y="6775"/>
                    <a:pt x="477" y="6561"/>
                    <a:pt x="691" y="6489"/>
                  </a:cubicBezTo>
                  <a:lnTo>
                    <a:pt x="1798" y="6085"/>
                  </a:lnTo>
                  <a:lnTo>
                    <a:pt x="2263" y="6775"/>
                  </a:lnTo>
                  <a:cubicBezTo>
                    <a:pt x="2322" y="6859"/>
                    <a:pt x="2405" y="6918"/>
                    <a:pt x="2513" y="6918"/>
                  </a:cubicBezTo>
                  <a:lnTo>
                    <a:pt x="2536" y="6918"/>
                  </a:lnTo>
                  <a:cubicBezTo>
                    <a:pt x="2632" y="6918"/>
                    <a:pt x="2715" y="6894"/>
                    <a:pt x="2798" y="6823"/>
                  </a:cubicBezTo>
                  <a:lnTo>
                    <a:pt x="3072" y="6537"/>
                  </a:lnTo>
                  <a:lnTo>
                    <a:pt x="3072" y="7930"/>
                  </a:lnTo>
                  <a:cubicBezTo>
                    <a:pt x="3072" y="8025"/>
                    <a:pt x="3156" y="8097"/>
                    <a:pt x="3239" y="8097"/>
                  </a:cubicBezTo>
                  <a:cubicBezTo>
                    <a:pt x="3334" y="8097"/>
                    <a:pt x="3406" y="8025"/>
                    <a:pt x="3406" y="7930"/>
                  </a:cubicBezTo>
                  <a:lnTo>
                    <a:pt x="3406" y="6537"/>
                  </a:lnTo>
                  <a:lnTo>
                    <a:pt x="3691" y="6823"/>
                  </a:lnTo>
                  <a:cubicBezTo>
                    <a:pt x="3751" y="6882"/>
                    <a:pt x="3834" y="6918"/>
                    <a:pt x="3941" y="6918"/>
                  </a:cubicBezTo>
                  <a:lnTo>
                    <a:pt x="3965" y="6918"/>
                  </a:lnTo>
                  <a:cubicBezTo>
                    <a:pt x="4072" y="6906"/>
                    <a:pt x="4168" y="6859"/>
                    <a:pt x="4227" y="6775"/>
                  </a:cubicBezTo>
                  <a:lnTo>
                    <a:pt x="4680" y="6085"/>
                  </a:lnTo>
                  <a:lnTo>
                    <a:pt x="5787" y="6489"/>
                  </a:lnTo>
                  <a:cubicBezTo>
                    <a:pt x="6013" y="6561"/>
                    <a:pt x="6156" y="6775"/>
                    <a:pt x="6156" y="7013"/>
                  </a:cubicBezTo>
                  <a:lnTo>
                    <a:pt x="6156" y="7954"/>
                  </a:lnTo>
                  <a:cubicBezTo>
                    <a:pt x="6156" y="8037"/>
                    <a:pt x="6227" y="8109"/>
                    <a:pt x="6323" y="8109"/>
                  </a:cubicBezTo>
                  <a:cubicBezTo>
                    <a:pt x="6406" y="8109"/>
                    <a:pt x="6489" y="8037"/>
                    <a:pt x="6489" y="7954"/>
                  </a:cubicBezTo>
                  <a:lnTo>
                    <a:pt x="6489" y="7013"/>
                  </a:lnTo>
                  <a:cubicBezTo>
                    <a:pt x="6489" y="6632"/>
                    <a:pt x="6251" y="6299"/>
                    <a:pt x="5906" y="6168"/>
                  </a:cubicBezTo>
                  <a:lnTo>
                    <a:pt x="4870" y="5799"/>
                  </a:lnTo>
                  <a:cubicBezTo>
                    <a:pt x="4870" y="5751"/>
                    <a:pt x="4846" y="5704"/>
                    <a:pt x="4822" y="5656"/>
                  </a:cubicBezTo>
                  <a:lnTo>
                    <a:pt x="4513" y="5335"/>
                  </a:lnTo>
                  <a:lnTo>
                    <a:pt x="4513" y="4787"/>
                  </a:lnTo>
                  <a:cubicBezTo>
                    <a:pt x="4537" y="4751"/>
                    <a:pt x="4572" y="4727"/>
                    <a:pt x="4608" y="4692"/>
                  </a:cubicBezTo>
                  <a:cubicBezTo>
                    <a:pt x="5013" y="4323"/>
                    <a:pt x="5239" y="3787"/>
                    <a:pt x="5239" y="3251"/>
                  </a:cubicBezTo>
                  <a:lnTo>
                    <a:pt x="5239" y="2799"/>
                  </a:lnTo>
                  <a:cubicBezTo>
                    <a:pt x="5358" y="2537"/>
                    <a:pt x="5418" y="2263"/>
                    <a:pt x="5418" y="1977"/>
                  </a:cubicBezTo>
                  <a:lnTo>
                    <a:pt x="5418" y="167"/>
                  </a:lnTo>
                  <a:cubicBezTo>
                    <a:pt x="5418" y="72"/>
                    <a:pt x="5334" y="1"/>
                    <a:pt x="5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9">
              <a:extLst>
                <a:ext uri="{FF2B5EF4-FFF2-40B4-BE49-F238E27FC236}">
                  <a16:creationId xmlns:a16="http://schemas.microsoft.com/office/drawing/2014/main" id="{794FB163-34A8-7350-DCB8-3D95B36404EB}"/>
                </a:ext>
              </a:extLst>
            </p:cNvPr>
            <p:cNvSpPr/>
            <p:nvPr/>
          </p:nvSpPr>
          <p:spPr>
            <a:xfrm>
              <a:off x="946034" y="3694580"/>
              <a:ext cx="10663" cy="21613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24"/>
                  </a:lnTo>
                  <a:cubicBezTo>
                    <a:pt x="1" y="607"/>
                    <a:pt x="72" y="679"/>
                    <a:pt x="168" y="679"/>
                  </a:cubicBezTo>
                  <a:cubicBezTo>
                    <a:pt x="251" y="679"/>
                    <a:pt x="334" y="607"/>
                    <a:pt x="334" y="524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9">
              <a:extLst>
                <a:ext uri="{FF2B5EF4-FFF2-40B4-BE49-F238E27FC236}">
                  <a16:creationId xmlns:a16="http://schemas.microsoft.com/office/drawing/2014/main" id="{FBF6C87C-0351-7754-00DF-61D65544F668}"/>
                </a:ext>
              </a:extLst>
            </p:cNvPr>
            <p:cNvSpPr/>
            <p:nvPr/>
          </p:nvSpPr>
          <p:spPr>
            <a:xfrm>
              <a:off x="1073004" y="3694580"/>
              <a:ext cx="10631" cy="21613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524"/>
                  </a:lnTo>
                  <a:cubicBezTo>
                    <a:pt x="0" y="607"/>
                    <a:pt x="72" y="679"/>
                    <a:pt x="167" y="679"/>
                  </a:cubicBezTo>
                  <a:cubicBezTo>
                    <a:pt x="251" y="679"/>
                    <a:pt x="334" y="607"/>
                    <a:pt x="334" y="524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69">
              <a:extLst>
                <a:ext uri="{FF2B5EF4-FFF2-40B4-BE49-F238E27FC236}">
                  <a16:creationId xmlns:a16="http://schemas.microsoft.com/office/drawing/2014/main" id="{E89EBB38-B4D9-CC07-232E-E843CDB9326C}"/>
                </a:ext>
              </a:extLst>
            </p:cNvPr>
            <p:cNvSpPr/>
            <p:nvPr/>
          </p:nvSpPr>
          <p:spPr>
            <a:xfrm>
              <a:off x="859265" y="3348175"/>
              <a:ext cx="312316" cy="293759"/>
            </a:xfrm>
            <a:custGeom>
              <a:avLst/>
              <a:gdLst/>
              <a:ahLst/>
              <a:cxnLst/>
              <a:rect l="l" t="t" r="r" b="b"/>
              <a:pathLst>
                <a:path w="9812" h="9229" extrusionOk="0">
                  <a:moveTo>
                    <a:pt x="3275" y="632"/>
                  </a:moveTo>
                  <a:cubicBezTo>
                    <a:pt x="3025" y="846"/>
                    <a:pt x="2786" y="1120"/>
                    <a:pt x="2560" y="1441"/>
                  </a:cubicBezTo>
                  <a:cubicBezTo>
                    <a:pt x="2417" y="1680"/>
                    <a:pt x="2286" y="1918"/>
                    <a:pt x="2179" y="2180"/>
                  </a:cubicBezTo>
                  <a:lnTo>
                    <a:pt x="1239" y="2180"/>
                  </a:lnTo>
                  <a:cubicBezTo>
                    <a:pt x="1762" y="1489"/>
                    <a:pt x="2453" y="941"/>
                    <a:pt x="3275" y="632"/>
                  </a:cubicBezTo>
                  <a:close/>
                  <a:moveTo>
                    <a:pt x="4703" y="346"/>
                  </a:moveTo>
                  <a:lnTo>
                    <a:pt x="4703" y="2180"/>
                  </a:lnTo>
                  <a:lnTo>
                    <a:pt x="2536" y="2180"/>
                  </a:lnTo>
                  <a:cubicBezTo>
                    <a:pt x="3036" y="1132"/>
                    <a:pt x="3810" y="429"/>
                    <a:pt x="4703" y="346"/>
                  </a:cubicBezTo>
                  <a:close/>
                  <a:moveTo>
                    <a:pt x="5049" y="346"/>
                  </a:moveTo>
                  <a:cubicBezTo>
                    <a:pt x="5942" y="418"/>
                    <a:pt x="6715" y="1120"/>
                    <a:pt x="7227" y="2180"/>
                  </a:cubicBezTo>
                  <a:lnTo>
                    <a:pt x="5049" y="2180"/>
                  </a:lnTo>
                  <a:lnTo>
                    <a:pt x="5049" y="346"/>
                  </a:lnTo>
                  <a:close/>
                  <a:moveTo>
                    <a:pt x="6489" y="644"/>
                  </a:moveTo>
                  <a:lnTo>
                    <a:pt x="6489" y="644"/>
                  </a:lnTo>
                  <a:cubicBezTo>
                    <a:pt x="7311" y="953"/>
                    <a:pt x="8013" y="1489"/>
                    <a:pt x="8525" y="2192"/>
                  </a:cubicBezTo>
                  <a:lnTo>
                    <a:pt x="7597" y="2192"/>
                  </a:lnTo>
                  <a:cubicBezTo>
                    <a:pt x="7477" y="1918"/>
                    <a:pt x="7358" y="1680"/>
                    <a:pt x="7204" y="1453"/>
                  </a:cubicBezTo>
                  <a:cubicBezTo>
                    <a:pt x="7001" y="1132"/>
                    <a:pt x="6763" y="858"/>
                    <a:pt x="6489" y="644"/>
                  </a:cubicBezTo>
                  <a:close/>
                  <a:moveTo>
                    <a:pt x="2024" y="2513"/>
                  </a:moveTo>
                  <a:cubicBezTo>
                    <a:pt x="1786" y="3192"/>
                    <a:pt x="1655" y="3930"/>
                    <a:pt x="1632" y="4716"/>
                  </a:cubicBezTo>
                  <a:lnTo>
                    <a:pt x="334" y="4716"/>
                  </a:lnTo>
                  <a:cubicBezTo>
                    <a:pt x="358" y="3918"/>
                    <a:pt x="596" y="3168"/>
                    <a:pt x="1000" y="2513"/>
                  </a:cubicBezTo>
                  <a:close/>
                  <a:moveTo>
                    <a:pt x="8751" y="2513"/>
                  </a:moveTo>
                  <a:cubicBezTo>
                    <a:pt x="9156" y="3156"/>
                    <a:pt x="9394" y="3918"/>
                    <a:pt x="9430" y="4716"/>
                  </a:cubicBezTo>
                  <a:lnTo>
                    <a:pt x="8132" y="4716"/>
                  </a:lnTo>
                  <a:cubicBezTo>
                    <a:pt x="8120" y="3930"/>
                    <a:pt x="7978" y="3192"/>
                    <a:pt x="7728" y="2513"/>
                  </a:cubicBezTo>
                  <a:close/>
                  <a:moveTo>
                    <a:pt x="9430" y="5049"/>
                  </a:moveTo>
                  <a:cubicBezTo>
                    <a:pt x="9394" y="5811"/>
                    <a:pt x="9192" y="6549"/>
                    <a:pt x="8799" y="7192"/>
                  </a:cubicBezTo>
                  <a:cubicBezTo>
                    <a:pt x="8787" y="7204"/>
                    <a:pt x="8775" y="7228"/>
                    <a:pt x="8751" y="7252"/>
                  </a:cubicBezTo>
                  <a:lnTo>
                    <a:pt x="7728" y="7252"/>
                  </a:lnTo>
                  <a:cubicBezTo>
                    <a:pt x="7739" y="7204"/>
                    <a:pt x="7763" y="7156"/>
                    <a:pt x="7775" y="7097"/>
                  </a:cubicBezTo>
                  <a:cubicBezTo>
                    <a:pt x="8001" y="6466"/>
                    <a:pt x="8120" y="5775"/>
                    <a:pt x="8132" y="5049"/>
                  </a:cubicBezTo>
                  <a:close/>
                  <a:moveTo>
                    <a:pt x="1632" y="5061"/>
                  </a:moveTo>
                  <a:cubicBezTo>
                    <a:pt x="1655" y="5775"/>
                    <a:pt x="1762" y="6466"/>
                    <a:pt x="1989" y="7121"/>
                  </a:cubicBezTo>
                  <a:cubicBezTo>
                    <a:pt x="2001" y="7156"/>
                    <a:pt x="2013" y="7216"/>
                    <a:pt x="2024" y="7264"/>
                  </a:cubicBezTo>
                  <a:lnTo>
                    <a:pt x="989" y="7264"/>
                  </a:lnTo>
                  <a:cubicBezTo>
                    <a:pt x="584" y="6609"/>
                    <a:pt x="358" y="5847"/>
                    <a:pt x="334" y="5061"/>
                  </a:cubicBezTo>
                  <a:close/>
                  <a:moveTo>
                    <a:pt x="4882" y="1"/>
                  </a:moveTo>
                  <a:cubicBezTo>
                    <a:pt x="3572" y="1"/>
                    <a:pt x="2358" y="513"/>
                    <a:pt x="1429" y="1430"/>
                  </a:cubicBezTo>
                  <a:cubicBezTo>
                    <a:pt x="512" y="2358"/>
                    <a:pt x="0" y="3573"/>
                    <a:pt x="0" y="4882"/>
                  </a:cubicBezTo>
                  <a:cubicBezTo>
                    <a:pt x="0" y="6716"/>
                    <a:pt x="1012" y="8371"/>
                    <a:pt x="2644" y="9216"/>
                  </a:cubicBezTo>
                  <a:cubicBezTo>
                    <a:pt x="2667" y="9228"/>
                    <a:pt x="2679" y="9228"/>
                    <a:pt x="2715" y="9228"/>
                  </a:cubicBezTo>
                  <a:cubicBezTo>
                    <a:pt x="2775" y="9228"/>
                    <a:pt x="2834" y="9204"/>
                    <a:pt x="2858" y="9145"/>
                  </a:cubicBezTo>
                  <a:cubicBezTo>
                    <a:pt x="2905" y="9050"/>
                    <a:pt x="2882" y="8966"/>
                    <a:pt x="2786" y="8919"/>
                  </a:cubicBezTo>
                  <a:cubicBezTo>
                    <a:pt x="2167" y="8585"/>
                    <a:pt x="1643" y="8133"/>
                    <a:pt x="1239" y="7597"/>
                  </a:cubicBezTo>
                  <a:lnTo>
                    <a:pt x="2179" y="7597"/>
                  </a:lnTo>
                  <a:cubicBezTo>
                    <a:pt x="2382" y="8049"/>
                    <a:pt x="2644" y="8466"/>
                    <a:pt x="2941" y="8800"/>
                  </a:cubicBezTo>
                  <a:cubicBezTo>
                    <a:pt x="2972" y="8837"/>
                    <a:pt x="3013" y="8855"/>
                    <a:pt x="3057" y="8855"/>
                  </a:cubicBezTo>
                  <a:cubicBezTo>
                    <a:pt x="3097" y="8855"/>
                    <a:pt x="3140" y="8840"/>
                    <a:pt x="3179" y="8811"/>
                  </a:cubicBezTo>
                  <a:cubicBezTo>
                    <a:pt x="3251" y="8752"/>
                    <a:pt x="3251" y="8645"/>
                    <a:pt x="3191" y="8573"/>
                  </a:cubicBezTo>
                  <a:cubicBezTo>
                    <a:pt x="2941" y="8288"/>
                    <a:pt x="2727" y="7966"/>
                    <a:pt x="2548" y="7597"/>
                  </a:cubicBezTo>
                  <a:cubicBezTo>
                    <a:pt x="2644" y="7573"/>
                    <a:pt x="2703" y="7514"/>
                    <a:pt x="2703" y="7430"/>
                  </a:cubicBezTo>
                  <a:cubicBezTo>
                    <a:pt x="2703" y="7335"/>
                    <a:pt x="2620" y="7264"/>
                    <a:pt x="2536" y="7264"/>
                  </a:cubicBezTo>
                  <a:lnTo>
                    <a:pt x="2417" y="7264"/>
                  </a:lnTo>
                  <a:cubicBezTo>
                    <a:pt x="2167" y="6609"/>
                    <a:pt x="2001" y="5847"/>
                    <a:pt x="1977" y="5061"/>
                  </a:cubicBezTo>
                  <a:lnTo>
                    <a:pt x="2179" y="5061"/>
                  </a:lnTo>
                  <a:cubicBezTo>
                    <a:pt x="2263" y="5061"/>
                    <a:pt x="2346" y="4990"/>
                    <a:pt x="2346" y="4894"/>
                  </a:cubicBezTo>
                  <a:cubicBezTo>
                    <a:pt x="2346" y="4811"/>
                    <a:pt x="2263" y="4740"/>
                    <a:pt x="2179" y="4740"/>
                  </a:cubicBezTo>
                  <a:lnTo>
                    <a:pt x="1977" y="4740"/>
                  </a:lnTo>
                  <a:cubicBezTo>
                    <a:pt x="2001" y="3930"/>
                    <a:pt x="2155" y="3192"/>
                    <a:pt x="2417" y="2537"/>
                  </a:cubicBezTo>
                  <a:lnTo>
                    <a:pt x="4739" y="2537"/>
                  </a:lnTo>
                  <a:lnTo>
                    <a:pt x="4739" y="2906"/>
                  </a:lnTo>
                  <a:cubicBezTo>
                    <a:pt x="4739" y="2989"/>
                    <a:pt x="4810" y="3073"/>
                    <a:pt x="4894" y="3073"/>
                  </a:cubicBezTo>
                  <a:cubicBezTo>
                    <a:pt x="4989" y="3073"/>
                    <a:pt x="5061" y="2989"/>
                    <a:pt x="5061" y="2906"/>
                  </a:cubicBezTo>
                  <a:lnTo>
                    <a:pt x="5061" y="2537"/>
                  </a:lnTo>
                  <a:lnTo>
                    <a:pt x="7382" y="2537"/>
                  </a:lnTo>
                  <a:cubicBezTo>
                    <a:pt x="7632" y="3168"/>
                    <a:pt x="7787" y="3930"/>
                    <a:pt x="7811" y="4740"/>
                  </a:cubicBezTo>
                  <a:lnTo>
                    <a:pt x="7620" y="4740"/>
                  </a:lnTo>
                  <a:cubicBezTo>
                    <a:pt x="7537" y="4740"/>
                    <a:pt x="7454" y="4811"/>
                    <a:pt x="7454" y="4894"/>
                  </a:cubicBezTo>
                  <a:cubicBezTo>
                    <a:pt x="7454" y="4990"/>
                    <a:pt x="7537" y="5061"/>
                    <a:pt x="7620" y="5061"/>
                  </a:cubicBezTo>
                  <a:lnTo>
                    <a:pt x="7811" y="5061"/>
                  </a:lnTo>
                  <a:cubicBezTo>
                    <a:pt x="7799" y="5847"/>
                    <a:pt x="7656" y="6609"/>
                    <a:pt x="7382" y="7264"/>
                  </a:cubicBezTo>
                  <a:lnTo>
                    <a:pt x="7263" y="7264"/>
                  </a:lnTo>
                  <a:cubicBezTo>
                    <a:pt x="7180" y="7264"/>
                    <a:pt x="7096" y="7335"/>
                    <a:pt x="7096" y="7430"/>
                  </a:cubicBezTo>
                  <a:cubicBezTo>
                    <a:pt x="7096" y="7514"/>
                    <a:pt x="7156" y="7597"/>
                    <a:pt x="7251" y="7597"/>
                  </a:cubicBezTo>
                  <a:cubicBezTo>
                    <a:pt x="7073" y="7966"/>
                    <a:pt x="6846" y="8311"/>
                    <a:pt x="6608" y="8573"/>
                  </a:cubicBezTo>
                  <a:cubicBezTo>
                    <a:pt x="6549" y="8645"/>
                    <a:pt x="6549" y="8752"/>
                    <a:pt x="6620" y="8811"/>
                  </a:cubicBezTo>
                  <a:cubicBezTo>
                    <a:pt x="6656" y="8847"/>
                    <a:pt x="6704" y="8859"/>
                    <a:pt x="6739" y="8859"/>
                  </a:cubicBezTo>
                  <a:cubicBezTo>
                    <a:pt x="6787" y="8859"/>
                    <a:pt x="6835" y="8847"/>
                    <a:pt x="6882" y="8800"/>
                  </a:cubicBezTo>
                  <a:cubicBezTo>
                    <a:pt x="7180" y="8466"/>
                    <a:pt x="7442" y="8049"/>
                    <a:pt x="7632" y="7597"/>
                  </a:cubicBezTo>
                  <a:lnTo>
                    <a:pt x="8573" y="7597"/>
                  </a:lnTo>
                  <a:cubicBezTo>
                    <a:pt x="8204" y="8085"/>
                    <a:pt x="7739" y="8514"/>
                    <a:pt x="7192" y="8823"/>
                  </a:cubicBezTo>
                  <a:cubicBezTo>
                    <a:pt x="7120" y="8871"/>
                    <a:pt x="7085" y="8978"/>
                    <a:pt x="7132" y="9061"/>
                  </a:cubicBezTo>
                  <a:cubicBezTo>
                    <a:pt x="7163" y="9116"/>
                    <a:pt x="7215" y="9145"/>
                    <a:pt x="7274" y="9145"/>
                  </a:cubicBezTo>
                  <a:cubicBezTo>
                    <a:pt x="7305" y="9145"/>
                    <a:pt x="7338" y="9137"/>
                    <a:pt x="7370" y="9121"/>
                  </a:cubicBezTo>
                  <a:cubicBezTo>
                    <a:pt x="8097" y="8704"/>
                    <a:pt x="8704" y="8097"/>
                    <a:pt x="9144" y="7371"/>
                  </a:cubicBezTo>
                  <a:cubicBezTo>
                    <a:pt x="9585" y="6621"/>
                    <a:pt x="9811" y="5763"/>
                    <a:pt x="9811" y="4894"/>
                  </a:cubicBezTo>
                  <a:cubicBezTo>
                    <a:pt x="9763" y="3585"/>
                    <a:pt x="9263" y="2346"/>
                    <a:pt x="8335" y="1430"/>
                  </a:cubicBezTo>
                  <a:cubicBezTo>
                    <a:pt x="7418" y="513"/>
                    <a:pt x="6192" y="1"/>
                    <a:pt x="4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ardrop 1">
            <a:extLst>
              <a:ext uri="{FF2B5EF4-FFF2-40B4-BE49-F238E27FC236}">
                <a16:creationId xmlns:a16="http://schemas.microsoft.com/office/drawing/2014/main" id="{E3CB30AA-7CFA-CEEC-6948-3FAB9057028E}"/>
              </a:ext>
            </a:extLst>
          </p:cNvPr>
          <p:cNvSpPr/>
          <p:nvPr/>
        </p:nvSpPr>
        <p:spPr>
          <a:xfrm rot="8100000">
            <a:off x="3784045" y="1177223"/>
            <a:ext cx="447288" cy="447288"/>
          </a:xfrm>
          <a:prstGeom prst="teardrop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8D2B67-7139-99B7-7048-73599BFEE043}"/>
              </a:ext>
            </a:extLst>
          </p:cNvPr>
          <p:cNvSpPr txBox="1"/>
          <p:nvPr/>
        </p:nvSpPr>
        <p:spPr>
          <a:xfrm>
            <a:off x="4205210" y="1198409"/>
            <a:ext cx="144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9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Where we are Currently</a:t>
            </a:r>
          </a:p>
        </p:txBody>
      </p:sp>
    </p:spTree>
    <p:extLst>
      <p:ext uri="{BB962C8B-B14F-4D97-AF65-F5344CB8AC3E}">
        <p14:creationId xmlns:p14="http://schemas.microsoft.com/office/powerpoint/2010/main" val="2492398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>
          <a:extLst>
            <a:ext uri="{FF2B5EF4-FFF2-40B4-BE49-F238E27FC236}">
              <a16:creationId xmlns:a16="http://schemas.microsoft.com/office/drawing/2014/main" id="{243AFAAC-165D-229C-6C7D-127EC4933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69">
            <a:extLst>
              <a:ext uri="{FF2B5EF4-FFF2-40B4-BE49-F238E27FC236}">
                <a16:creationId xmlns:a16="http://schemas.microsoft.com/office/drawing/2014/main" id="{94773B03-0728-0A10-2805-CA8CFDE34D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Project Plan</a:t>
            </a:r>
            <a:endParaRPr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9963782"/>
              </p:ext>
            </p:extLst>
          </p:nvPr>
        </p:nvGraphicFramePr>
        <p:xfrm>
          <a:off x="720000" y="1174488"/>
          <a:ext cx="7777732" cy="3447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E83A86D-5DC9-D84C-3552-EF15F3C7DC7F}"/>
              </a:ext>
            </a:extLst>
          </p:cNvPr>
          <p:cNvSpPr txBox="1"/>
          <p:nvPr/>
        </p:nvSpPr>
        <p:spPr>
          <a:xfrm>
            <a:off x="2990474" y="4780101"/>
            <a:ext cx="3163051" cy="277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ZA" sz="11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9: </a:t>
            </a:r>
            <a:r>
              <a:rPr lang="en-US" sz="11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Plan (</a:t>
            </a:r>
            <a:r>
              <a:rPr lang="en-US" sz="11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v.d</a:t>
            </a:r>
            <a:r>
              <a:rPr lang="en-US" sz="11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Berg, 2024)</a:t>
            </a:r>
            <a:endParaRPr lang="en-ZA" sz="1100" b="1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808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>
          <a:extLst>
            <a:ext uri="{FF2B5EF4-FFF2-40B4-BE49-F238E27FC236}">
              <a16:creationId xmlns:a16="http://schemas.microsoft.com/office/drawing/2014/main" id="{3596BC50-13E1-793D-3383-22E3F1772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2">
            <a:extLst>
              <a:ext uri="{FF2B5EF4-FFF2-40B4-BE49-F238E27FC236}">
                <a16:creationId xmlns:a16="http://schemas.microsoft.com/office/drawing/2014/main" id="{422C556A-2E84-6EC9-0C8B-679B5760EAE5}"/>
              </a:ext>
            </a:extLst>
          </p:cNvPr>
          <p:cNvSpPr/>
          <p:nvPr/>
        </p:nvSpPr>
        <p:spPr>
          <a:xfrm>
            <a:off x="1720925" y="2913575"/>
            <a:ext cx="3911700" cy="409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2">
            <a:extLst>
              <a:ext uri="{FF2B5EF4-FFF2-40B4-BE49-F238E27FC236}">
                <a16:creationId xmlns:a16="http://schemas.microsoft.com/office/drawing/2014/main" id="{E16EF10B-A436-B662-8C4C-CBF15776A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4225" y="1941250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Call to Action</a:t>
            </a:r>
            <a:endParaRPr dirty="0"/>
          </a:p>
        </p:txBody>
      </p:sp>
      <p:sp>
        <p:nvSpPr>
          <p:cNvPr id="594" name="Google Shape;594;p42">
            <a:extLst>
              <a:ext uri="{FF2B5EF4-FFF2-40B4-BE49-F238E27FC236}">
                <a16:creationId xmlns:a16="http://schemas.microsoft.com/office/drawing/2014/main" id="{1622D3B9-80A4-1EAB-DC5D-ECB6E68ADFA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01175" y="11756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596" name="Google Shape;596;p42">
            <a:extLst>
              <a:ext uri="{FF2B5EF4-FFF2-40B4-BE49-F238E27FC236}">
                <a16:creationId xmlns:a16="http://schemas.microsoft.com/office/drawing/2014/main" id="{C5DC7B84-10F6-6905-47BD-FCA469F38C5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 rot="10800000">
            <a:off x="5787773" y="2958649"/>
            <a:ext cx="3356227" cy="2184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7273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>
          <a:extLst>
            <a:ext uri="{FF2B5EF4-FFF2-40B4-BE49-F238E27FC236}">
              <a16:creationId xmlns:a16="http://schemas.microsoft.com/office/drawing/2014/main" id="{51D3DA91-B44C-8AFB-06D4-E7B9403C8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66">
            <a:extLst>
              <a:ext uri="{FF2B5EF4-FFF2-40B4-BE49-F238E27FC236}">
                <a16:creationId xmlns:a16="http://schemas.microsoft.com/office/drawing/2014/main" id="{9EEB8350-1073-8325-DDEA-E79C41235C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9925" y="20476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Funding/support</a:t>
            </a:r>
            <a:endParaRPr dirty="0"/>
          </a:p>
        </p:txBody>
      </p:sp>
      <p:sp>
        <p:nvSpPr>
          <p:cNvPr id="1182" name="Google Shape;1182;p66">
            <a:extLst>
              <a:ext uri="{FF2B5EF4-FFF2-40B4-BE49-F238E27FC236}">
                <a16:creationId xmlns:a16="http://schemas.microsoft.com/office/drawing/2014/main" id="{F1EE208E-891F-7072-E71E-DA659BF5FBF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29925" y="2492875"/>
            <a:ext cx="1901574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00" dirty="0"/>
              <a:t>We need funding in order to finish the game and publish on major platforms</a:t>
            </a:r>
            <a:endParaRPr sz="1100" dirty="0"/>
          </a:p>
        </p:txBody>
      </p:sp>
      <p:sp>
        <p:nvSpPr>
          <p:cNvPr id="1183" name="Google Shape;1183;p66">
            <a:extLst>
              <a:ext uri="{FF2B5EF4-FFF2-40B4-BE49-F238E27FC236}">
                <a16:creationId xmlns:a16="http://schemas.microsoft.com/office/drawing/2014/main" id="{E9A955E5-8930-B11F-F611-AC19F280CCE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221913" y="20476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Advertising</a:t>
            </a:r>
            <a:endParaRPr dirty="0"/>
          </a:p>
        </p:txBody>
      </p:sp>
      <p:sp>
        <p:nvSpPr>
          <p:cNvPr id="1184" name="Google Shape;1184;p66">
            <a:extLst>
              <a:ext uri="{FF2B5EF4-FFF2-40B4-BE49-F238E27FC236}">
                <a16:creationId xmlns:a16="http://schemas.microsoft.com/office/drawing/2014/main" id="{8C16B14E-F5E6-D7A2-F0FE-989FABF1982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720335" y="2492875"/>
            <a:ext cx="1901574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00" dirty="0"/>
              <a:t>After funding and the games release, we will start an advertising campaign</a:t>
            </a:r>
            <a:endParaRPr sz="1100" dirty="0"/>
          </a:p>
        </p:txBody>
      </p:sp>
      <p:sp>
        <p:nvSpPr>
          <p:cNvPr id="1185" name="Google Shape;1185;p66">
            <a:extLst>
              <a:ext uri="{FF2B5EF4-FFF2-40B4-BE49-F238E27FC236}">
                <a16:creationId xmlns:a16="http://schemas.microsoft.com/office/drawing/2014/main" id="{6172A446-D411-8367-9123-AA0738D63F88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2029925" y="31691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Publishing</a:t>
            </a:r>
            <a:endParaRPr dirty="0"/>
          </a:p>
        </p:txBody>
      </p:sp>
      <p:sp>
        <p:nvSpPr>
          <p:cNvPr id="1186" name="Google Shape;1186;p66">
            <a:extLst>
              <a:ext uri="{FF2B5EF4-FFF2-40B4-BE49-F238E27FC236}">
                <a16:creationId xmlns:a16="http://schemas.microsoft.com/office/drawing/2014/main" id="{73C3E548-2665-5310-005F-6D568F87B9D1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029925" y="3614375"/>
            <a:ext cx="246137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00" dirty="0"/>
              <a:t>We would like to publish the game under Steam, Epic Games, and Itch.io for maximum audience reach</a:t>
            </a:r>
            <a:endParaRPr sz="1100" dirty="0"/>
          </a:p>
        </p:txBody>
      </p:sp>
      <p:sp>
        <p:nvSpPr>
          <p:cNvPr id="1188" name="Google Shape;1188;p66">
            <a:extLst>
              <a:ext uri="{FF2B5EF4-FFF2-40B4-BE49-F238E27FC236}">
                <a16:creationId xmlns:a16="http://schemas.microsoft.com/office/drawing/2014/main" id="{3F3DA211-FF66-C2B3-1FFF-010DE54993A6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662060" y="3614375"/>
            <a:ext cx="1959849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00" dirty="0"/>
              <a:t>With funding there will still be a window of development before release</a:t>
            </a:r>
            <a:endParaRPr sz="1100" dirty="0"/>
          </a:p>
        </p:txBody>
      </p:sp>
      <p:sp>
        <p:nvSpPr>
          <p:cNvPr id="1189" name="Google Shape;1189;p66">
            <a:extLst>
              <a:ext uri="{FF2B5EF4-FFF2-40B4-BE49-F238E27FC236}">
                <a16:creationId xmlns:a16="http://schemas.microsoft.com/office/drawing/2014/main" id="{C34DD145-9577-933F-8CD0-51CCF8EB2885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What We Are Asking For</a:t>
            </a:r>
            <a:endParaRPr dirty="0"/>
          </a:p>
        </p:txBody>
      </p:sp>
      <p:sp>
        <p:nvSpPr>
          <p:cNvPr id="1190" name="Google Shape;1190;p66">
            <a:extLst>
              <a:ext uri="{FF2B5EF4-FFF2-40B4-BE49-F238E27FC236}">
                <a16:creationId xmlns:a16="http://schemas.microsoft.com/office/drawing/2014/main" id="{B2805447-17C5-5552-7F79-D94854FE52F4}"/>
              </a:ext>
            </a:extLst>
          </p:cNvPr>
          <p:cNvSpPr/>
          <p:nvPr/>
        </p:nvSpPr>
        <p:spPr>
          <a:xfrm>
            <a:off x="1219450" y="2108900"/>
            <a:ext cx="676200" cy="6762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algn="bl" rotWithShape="0">
              <a:schemeClr val="l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66">
            <a:extLst>
              <a:ext uri="{FF2B5EF4-FFF2-40B4-BE49-F238E27FC236}">
                <a16:creationId xmlns:a16="http://schemas.microsoft.com/office/drawing/2014/main" id="{869EF6C2-7070-AFEB-E209-3AA5F9BCE85D}"/>
              </a:ext>
            </a:extLst>
          </p:cNvPr>
          <p:cNvSpPr/>
          <p:nvPr/>
        </p:nvSpPr>
        <p:spPr>
          <a:xfrm>
            <a:off x="1219450" y="3335675"/>
            <a:ext cx="676200" cy="6762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algn="bl" rotWithShape="0">
              <a:schemeClr val="l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66">
            <a:extLst>
              <a:ext uri="{FF2B5EF4-FFF2-40B4-BE49-F238E27FC236}">
                <a16:creationId xmlns:a16="http://schemas.microsoft.com/office/drawing/2014/main" id="{0C700D5B-81EC-79BA-BAC5-6BFCF8FE0BEB}"/>
              </a:ext>
            </a:extLst>
          </p:cNvPr>
          <p:cNvSpPr/>
          <p:nvPr/>
        </p:nvSpPr>
        <p:spPr>
          <a:xfrm>
            <a:off x="6773185" y="2108900"/>
            <a:ext cx="676200" cy="6762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algn="bl" rotWithShape="0">
              <a:schemeClr val="l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66">
            <a:extLst>
              <a:ext uri="{FF2B5EF4-FFF2-40B4-BE49-F238E27FC236}">
                <a16:creationId xmlns:a16="http://schemas.microsoft.com/office/drawing/2014/main" id="{FC0DF4B1-9129-B582-1BE7-764174512528}"/>
              </a:ext>
            </a:extLst>
          </p:cNvPr>
          <p:cNvSpPr/>
          <p:nvPr/>
        </p:nvSpPr>
        <p:spPr>
          <a:xfrm>
            <a:off x="6773185" y="3335675"/>
            <a:ext cx="676200" cy="6762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algn="bl" rotWithShape="0">
              <a:schemeClr val="l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66">
            <a:extLst>
              <a:ext uri="{FF2B5EF4-FFF2-40B4-BE49-F238E27FC236}">
                <a16:creationId xmlns:a16="http://schemas.microsoft.com/office/drawing/2014/main" id="{0B01CB0D-62AA-1A43-953A-8240C739FEC7}"/>
              </a:ext>
            </a:extLst>
          </p:cNvPr>
          <p:cNvSpPr/>
          <p:nvPr/>
        </p:nvSpPr>
        <p:spPr>
          <a:xfrm>
            <a:off x="1392400" y="3489075"/>
            <a:ext cx="330312" cy="332784"/>
          </a:xfrm>
          <a:custGeom>
            <a:avLst/>
            <a:gdLst/>
            <a:ahLst/>
            <a:cxnLst/>
            <a:rect l="l" t="t" r="r" b="b"/>
            <a:pathLst>
              <a:path w="12697" h="12792" extrusionOk="0">
                <a:moveTo>
                  <a:pt x="7310" y="3435"/>
                </a:moveTo>
                <a:cubicBezTo>
                  <a:pt x="7404" y="3435"/>
                  <a:pt x="7467" y="3498"/>
                  <a:pt x="7436" y="3624"/>
                </a:cubicBezTo>
                <a:cubicBezTo>
                  <a:pt x="7310" y="3939"/>
                  <a:pt x="7247" y="4223"/>
                  <a:pt x="7215" y="4538"/>
                </a:cubicBezTo>
                <a:lnTo>
                  <a:pt x="5419" y="4538"/>
                </a:lnTo>
                <a:cubicBezTo>
                  <a:pt x="5388" y="4223"/>
                  <a:pt x="5293" y="3908"/>
                  <a:pt x="5199" y="3624"/>
                </a:cubicBezTo>
                <a:cubicBezTo>
                  <a:pt x="5167" y="3498"/>
                  <a:pt x="5230" y="3435"/>
                  <a:pt x="5325" y="3435"/>
                </a:cubicBezTo>
                <a:close/>
                <a:moveTo>
                  <a:pt x="7121" y="5357"/>
                </a:moveTo>
                <a:cubicBezTo>
                  <a:pt x="7089" y="6428"/>
                  <a:pt x="7310" y="7436"/>
                  <a:pt x="7845" y="8381"/>
                </a:cubicBezTo>
                <a:lnTo>
                  <a:pt x="8003" y="8665"/>
                </a:lnTo>
                <a:lnTo>
                  <a:pt x="4726" y="8665"/>
                </a:lnTo>
                <a:lnTo>
                  <a:pt x="4852" y="8381"/>
                </a:lnTo>
                <a:cubicBezTo>
                  <a:pt x="5356" y="7436"/>
                  <a:pt x="5577" y="6396"/>
                  <a:pt x="5545" y="5357"/>
                </a:cubicBezTo>
                <a:close/>
                <a:moveTo>
                  <a:pt x="8381" y="9484"/>
                </a:moveTo>
                <a:cubicBezTo>
                  <a:pt x="8633" y="9484"/>
                  <a:pt x="8790" y="9704"/>
                  <a:pt x="8790" y="9925"/>
                </a:cubicBezTo>
                <a:lnTo>
                  <a:pt x="8790" y="10335"/>
                </a:lnTo>
                <a:lnTo>
                  <a:pt x="3813" y="10335"/>
                </a:lnTo>
                <a:lnTo>
                  <a:pt x="3813" y="9925"/>
                </a:lnTo>
                <a:lnTo>
                  <a:pt x="3844" y="9925"/>
                </a:lnTo>
                <a:cubicBezTo>
                  <a:pt x="3844" y="9704"/>
                  <a:pt x="4065" y="9484"/>
                  <a:pt x="4254" y="9484"/>
                </a:cubicBezTo>
                <a:close/>
                <a:moveTo>
                  <a:pt x="9200" y="11154"/>
                </a:moveTo>
                <a:cubicBezTo>
                  <a:pt x="9452" y="11154"/>
                  <a:pt x="9609" y="11343"/>
                  <a:pt x="9609" y="11595"/>
                </a:cubicBezTo>
                <a:lnTo>
                  <a:pt x="9609" y="12004"/>
                </a:lnTo>
                <a:lnTo>
                  <a:pt x="2993" y="12004"/>
                </a:lnTo>
                <a:lnTo>
                  <a:pt x="2993" y="11595"/>
                </a:lnTo>
                <a:lnTo>
                  <a:pt x="3025" y="11595"/>
                </a:lnTo>
                <a:cubicBezTo>
                  <a:pt x="3025" y="11343"/>
                  <a:pt x="3214" y="11154"/>
                  <a:pt x="3435" y="11154"/>
                </a:cubicBezTo>
                <a:close/>
                <a:moveTo>
                  <a:pt x="6333" y="1"/>
                </a:moveTo>
                <a:cubicBezTo>
                  <a:pt x="6144" y="1"/>
                  <a:pt x="5955" y="190"/>
                  <a:pt x="5955" y="442"/>
                </a:cubicBezTo>
                <a:lnTo>
                  <a:pt x="5955" y="883"/>
                </a:lnTo>
                <a:lnTo>
                  <a:pt x="5514" y="883"/>
                </a:lnTo>
                <a:cubicBezTo>
                  <a:pt x="5262" y="883"/>
                  <a:pt x="5104" y="1072"/>
                  <a:pt x="5104" y="1261"/>
                </a:cubicBezTo>
                <a:cubicBezTo>
                  <a:pt x="5104" y="1513"/>
                  <a:pt x="5325" y="1702"/>
                  <a:pt x="5514" y="1702"/>
                </a:cubicBezTo>
                <a:lnTo>
                  <a:pt x="5955" y="1702"/>
                </a:lnTo>
                <a:lnTo>
                  <a:pt x="5955" y="2521"/>
                </a:lnTo>
                <a:lnTo>
                  <a:pt x="5356" y="2521"/>
                </a:lnTo>
                <a:cubicBezTo>
                  <a:pt x="4695" y="2521"/>
                  <a:pt x="4222" y="3183"/>
                  <a:pt x="4443" y="3813"/>
                </a:cubicBezTo>
                <a:cubicBezTo>
                  <a:pt x="4537" y="4034"/>
                  <a:pt x="4569" y="4254"/>
                  <a:pt x="4632" y="4443"/>
                </a:cubicBezTo>
                <a:lnTo>
                  <a:pt x="4285" y="4443"/>
                </a:lnTo>
                <a:cubicBezTo>
                  <a:pt x="4065" y="4443"/>
                  <a:pt x="3907" y="4664"/>
                  <a:pt x="3907" y="4884"/>
                </a:cubicBezTo>
                <a:cubicBezTo>
                  <a:pt x="3907" y="5136"/>
                  <a:pt x="4096" y="5325"/>
                  <a:pt x="4285" y="5325"/>
                </a:cubicBezTo>
                <a:lnTo>
                  <a:pt x="4726" y="5325"/>
                </a:lnTo>
                <a:cubicBezTo>
                  <a:pt x="4821" y="6901"/>
                  <a:pt x="4191" y="7846"/>
                  <a:pt x="3718" y="8791"/>
                </a:cubicBezTo>
                <a:cubicBezTo>
                  <a:pt x="3308" y="8980"/>
                  <a:pt x="3025" y="9421"/>
                  <a:pt x="3025" y="9893"/>
                </a:cubicBezTo>
                <a:lnTo>
                  <a:pt x="3025" y="10366"/>
                </a:lnTo>
                <a:cubicBezTo>
                  <a:pt x="2552" y="10524"/>
                  <a:pt x="2206" y="10996"/>
                  <a:pt x="2206" y="11532"/>
                </a:cubicBezTo>
                <a:lnTo>
                  <a:pt x="2206" y="11973"/>
                </a:lnTo>
                <a:lnTo>
                  <a:pt x="442" y="11973"/>
                </a:lnTo>
                <a:cubicBezTo>
                  <a:pt x="189" y="11973"/>
                  <a:pt x="0" y="12162"/>
                  <a:pt x="0" y="12382"/>
                </a:cubicBezTo>
                <a:cubicBezTo>
                  <a:pt x="0" y="12603"/>
                  <a:pt x="158" y="12792"/>
                  <a:pt x="379" y="12792"/>
                </a:cubicBezTo>
                <a:lnTo>
                  <a:pt x="12256" y="12792"/>
                </a:lnTo>
                <a:cubicBezTo>
                  <a:pt x="12476" y="12792"/>
                  <a:pt x="12697" y="12603"/>
                  <a:pt x="12697" y="12382"/>
                </a:cubicBezTo>
                <a:cubicBezTo>
                  <a:pt x="12697" y="12130"/>
                  <a:pt x="12476" y="11973"/>
                  <a:pt x="12256" y="11973"/>
                </a:cubicBezTo>
                <a:lnTo>
                  <a:pt x="10460" y="11973"/>
                </a:lnTo>
                <a:lnTo>
                  <a:pt x="10460" y="11532"/>
                </a:lnTo>
                <a:cubicBezTo>
                  <a:pt x="10460" y="10996"/>
                  <a:pt x="10114" y="10555"/>
                  <a:pt x="9641" y="10366"/>
                </a:cubicBezTo>
                <a:lnTo>
                  <a:pt x="9641" y="9893"/>
                </a:lnTo>
                <a:cubicBezTo>
                  <a:pt x="9641" y="9421"/>
                  <a:pt x="9357" y="8980"/>
                  <a:pt x="8979" y="8791"/>
                </a:cubicBezTo>
                <a:cubicBezTo>
                  <a:pt x="8507" y="7877"/>
                  <a:pt x="7877" y="6932"/>
                  <a:pt x="7940" y="5325"/>
                </a:cubicBezTo>
                <a:lnTo>
                  <a:pt x="8381" y="5325"/>
                </a:lnTo>
                <a:cubicBezTo>
                  <a:pt x="8633" y="5325"/>
                  <a:pt x="8790" y="5136"/>
                  <a:pt x="8790" y="4884"/>
                </a:cubicBezTo>
                <a:cubicBezTo>
                  <a:pt x="8790" y="4664"/>
                  <a:pt x="8570" y="4443"/>
                  <a:pt x="8381" y="4443"/>
                </a:cubicBezTo>
                <a:lnTo>
                  <a:pt x="8034" y="4443"/>
                </a:lnTo>
                <a:cubicBezTo>
                  <a:pt x="8066" y="4254"/>
                  <a:pt x="8160" y="4034"/>
                  <a:pt x="8223" y="3813"/>
                </a:cubicBezTo>
                <a:cubicBezTo>
                  <a:pt x="8475" y="3183"/>
                  <a:pt x="8003" y="2521"/>
                  <a:pt x="7310" y="2521"/>
                </a:cubicBezTo>
                <a:lnTo>
                  <a:pt x="6743" y="2521"/>
                </a:lnTo>
                <a:lnTo>
                  <a:pt x="6743" y="1702"/>
                </a:lnTo>
                <a:lnTo>
                  <a:pt x="7184" y="1702"/>
                </a:lnTo>
                <a:cubicBezTo>
                  <a:pt x="7404" y="1702"/>
                  <a:pt x="7562" y="1513"/>
                  <a:pt x="7562" y="1261"/>
                </a:cubicBezTo>
                <a:cubicBezTo>
                  <a:pt x="7562" y="1041"/>
                  <a:pt x="7373" y="883"/>
                  <a:pt x="7184" y="883"/>
                </a:cubicBezTo>
                <a:lnTo>
                  <a:pt x="6743" y="883"/>
                </a:lnTo>
                <a:lnTo>
                  <a:pt x="6743" y="442"/>
                </a:lnTo>
                <a:cubicBezTo>
                  <a:pt x="6743" y="190"/>
                  <a:pt x="6522" y="1"/>
                  <a:pt x="6333" y="1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66">
            <a:extLst>
              <a:ext uri="{FF2B5EF4-FFF2-40B4-BE49-F238E27FC236}">
                <a16:creationId xmlns:a16="http://schemas.microsoft.com/office/drawing/2014/main" id="{FA66277D-A512-53D5-11C7-C9987D8178BD}"/>
              </a:ext>
            </a:extLst>
          </p:cNvPr>
          <p:cNvSpPr/>
          <p:nvPr/>
        </p:nvSpPr>
        <p:spPr>
          <a:xfrm>
            <a:off x="1417804" y="2281012"/>
            <a:ext cx="279505" cy="331977"/>
          </a:xfrm>
          <a:custGeom>
            <a:avLst/>
            <a:gdLst/>
            <a:ahLst/>
            <a:cxnLst/>
            <a:rect l="l" t="t" r="r" b="b"/>
            <a:pathLst>
              <a:path w="10744" h="12761" extrusionOk="0">
                <a:moveTo>
                  <a:pt x="5419" y="820"/>
                </a:moveTo>
                <a:cubicBezTo>
                  <a:pt x="6585" y="820"/>
                  <a:pt x="7530" y="1765"/>
                  <a:pt x="7530" y="2899"/>
                </a:cubicBezTo>
                <a:cubicBezTo>
                  <a:pt x="7530" y="3655"/>
                  <a:pt x="7121" y="4317"/>
                  <a:pt x="6490" y="4663"/>
                </a:cubicBezTo>
                <a:cubicBezTo>
                  <a:pt x="6364" y="4758"/>
                  <a:pt x="6301" y="4884"/>
                  <a:pt x="6301" y="5042"/>
                </a:cubicBezTo>
                <a:lnTo>
                  <a:pt x="6301" y="7436"/>
                </a:lnTo>
                <a:lnTo>
                  <a:pt x="4632" y="7436"/>
                </a:lnTo>
                <a:lnTo>
                  <a:pt x="4632" y="5042"/>
                </a:lnTo>
                <a:cubicBezTo>
                  <a:pt x="4632" y="4884"/>
                  <a:pt x="4569" y="4758"/>
                  <a:pt x="4443" y="4663"/>
                </a:cubicBezTo>
                <a:cubicBezTo>
                  <a:pt x="3687" y="4317"/>
                  <a:pt x="3340" y="3655"/>
                  <a:pt x="3340" y="2899"/>
                </a:cubicBezTo>
                <a:cubicBezTo>
                  <a:pt x="3340" y="1765"/>
                  <a:pt x="4285" y="820"/>
                  <a:pt x="5419" y="820"/>
                </a:cubicBezTo>
                <a:close/>
                <a:moveTo>
                  <a:pt x="8696" y="8286"/>
                </a:moveTo>
                <a:cubicBezTo>
                  <a:pt x="9357" y="8286"/>
                  <a:pt x="9924" y="8854"/>
                  <a:pt x="9924" y="9547"/>
                </a:cubicBezTo>
                <a:lnTo>
                  <a:pt x="9924" y="10271"/>
                </a:lnTo>
                <a:lnTo>
                  <a:pt x="820" y="10271"/>
                </a:lnTo>
                <a:lnTo>
                  <a:pt x="820" y="9547"/>
                </a:lnTo>
                <a:cubicBezTo>
                  <a:pt x="820" y="8885"/>
                  <a:pt x="1387" y="8286"/>
                  <a:pt x="2048" y="8286"/>
                </a:cubicBezTo>
                <a:close/>
                <a:moveTo>
                  <a:pt x="9137" y="11059"/>
                </a:moveTo>
                <a:lnTo>
                  <a:pt x="9137" y="11878"/>
                </a:lnTo>
                <a:lnTo>
                  <a:pt x="1702" y="11878"/>
                </a:lnTo>
                <a:lnTo>
                  <a:pt x="1702" y="11059"/>
                </a:lnTo>
                <a:close/>
                <a:moveTo>
                  <a:pt x="5325" y="1"/>
                </a:moveTo>
                <a:cubicBezTo>
                  <a:pt x="3718" y="1"/>
                  <a:pt x="2458" y="1292"/>
                  <a:pt x="2458" y="2899"/>
                </a:cubicBezTo>
                <a:cubicBezTo>
                  <a:pt x="2458" y="3403"/>
                  <a:pt x="2615" y="3939"/>
                  <a:pt x="2836" y="4348"/>
                </a:cubicBezTo>
                <a:cubicBezTo>
                  <a:pt x="3025" y="4726"/>
                  <a:pt x="3340" y="5010"/>
                  <a:pt x="3655" y="5262"/>
                </a:cubicBezTo>
                <a:lnTo>
                  <a:pt x="3655" y="7467"/>
                </a:lnTo>
                <a:lnTo>
                  <a:pt x="2080" y="7467"/>
                </a:lnTo>
                <a:cubicBezTo>
                  <a:pt x="946" y="7467"/>
                  <a:pt x="0" y="8413"/>
                  <a:pt x="0" y="9547"/>
                </a:cubicBezTo>
                <a:lnTo>
                  <a:pt x="0" y="10649"/>
                </a:lnTo>
                <a:cubicBezTo>
                  <a:pt x="0" y="10901"/>
                  <a:pt x="189" y="11059"/>
                  <a:pt x="441" y="11059"/>
                </a:cubicBezTo>
                <a:lnTo>
                  <a:pt x="820" y="11059"/>
                </a:lnTo>
                <a:lnTo>
                  <a:pt x="820" y="12319"/>
                </a:lnTo>
                <a:cubicBezTo>
                  <a:pt x="820" y="12540"/>
                  <a:pt x="1009" y="12760"/>
                  <a:pt x="1229" y="12760"/>
                </a:cubicBezTo>
                <a:lnTo>
                  <a:pt x="9483" y="12760"/>
                </a:lnTo>
                <a:cubicBezTo>
                  <a:pt x="9735" y="12760"/>
                  <a:pt x="9924" y="12540"/>
                  <a:pt x="9924" y="12319"/>
                </a:cubicBezTo>
                <a:lnTo>
                  <a:pt x="9924" y="11059"/>
                </a:lnTo>
                <a:lnTo>
                  <a:pt x="10303" y="11059"/>
                </a:lnTo>
                <a:cubicBezTo>
                  <a:pt x="10555" y="11059"/>
                  <a:pt x="10744" y="10870"/>
                  <a:pt x="10744" y="10649"/>
                </a:cubicBezTo>
                <a:lnTo>
                  <a:pt x="10744" y="9547"/>
                </a:lnTo>
                <a:cubicBezTo>
                  <a:pt x="10744" y="8413"/>
                  <a:pt x="9798" y="7467"/>
                  <a:pt x="8664" y="7467"/>
                </a:cubicBezTo>
                <a:lnTo>
                  <a:pt x="7026" y="7467"/>
                </a:lnTo>
                <a:lnTo>
                  <a:pt x="7026" y="5262"/>
                </a:lnTo>
                <a:cubicBezTo>
                  <a:pt x="7373" y="5042"/>
                  <a:pt x="7656" y="4726"/>
                  <a:pt x="7845" y="4348"/>
                </a:cubicBezTo>
                <a:cubicBezTo>
                  <a:pt x="8129" y="3939"/>
                  <a:pt x="8223" y="3403"/>
                  <a:pt x="8223" y="2899"/>
                </a:cubicBezTo>
                <a:cubicBezTo>
                  <a:pt x="8223" y="1292"/>
                  <a:pt x="6932" y="1"/>
                  <a:pt x="5325" y="1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66">
            <a:extLst>
              <a:ext uri="{FF2B5EF4-FFF2-40B4-BE49-F238E27FC236}">
                <a16:creationId xmlns:a16="http://schemas.microsoft.com/office/drawing/2014/main" id="{FB1BF721-F510-B0F3-0A0D-8871F7C8215C}"/>
              </a:ext>
            </a:extLst>
          </p:cNvPr>
          <p:cNvSpPr/>
          <p:nvPr/>
        </p:nvSpPr>
        <p:spPr>
          <a:xfrm>
            <a:off x="7009698" y="2289391"/>
            <a:ext cx="203178" cy="315212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7" name="Google Shape;1197;p66">
            <a:extLst>
              <a:ext uri="{FF2B5EF4-FFF2-40B4-BE49-F238E27FC236}">
                <a16:creationId xmlns:a16="http://schemas.microsoft.com/office/drawing/2014/main" id="{37B126AA-2DC6-6D54-8047-F799FCB124B3}"/>
              </a:ext>
            </a:extLst>
          </p:cNvPr>
          <p:cNvGrpSpPr/>
          <p:nvPr/>
        </p:nvGrpSpPr>
        <p:grpSpPr>
          <a:xfrm>
            <a:off x="6964604" y="3525690"/>
            <a:ext cx="293393" cy="296157"/>
            <a:chOff x="-60987050" y="2671400"/>
            <a:chExt cx="315850" cy="318825"/>
          </a:xfrm>
        </p:grpSpPr>
        <p:sp>
          <p:nvSpPr>
            <p:cNvPr id="1198" name="Google Shape;1198;p66">
              <a:extLst>
                <a:ext uri="{FF2B5EF4-FFF2-40B4-BE49-F238E27FC236}">
                  <a16:creationId xmlns:a16="http://schemas.microsoft.com/office/drawing/2014/main" id="{03A31397-DE29-7D90-9AAD-56E7C87ECA3B}"/>
                </a:ext>
              </a:extLst>
            </p:cNvPr>
            <p:cNvSpPr/>
            <p:nvPr/>
          </p:nvSpPr>
          <p:spPr>
            <a:xfrm>
              <a:off x="-60987050" y="2671400"/>
              <a:ext cx="315850" cy="318825"/>
            </a:xfrm>
            <a:custGeom>
              <a:avLst/>
              <a:gdLst/>
              <a:ahLst/>
              <a:cxnLst/>
              <a:rect l="l" t="t" r="r" b="b"/>
              <a:pathLst>
                <a:path w="12634" h="12753" extrusionOk="0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6">
              <a:extLst>
                <a:ext uri="{FF2B5EF4-FFF2-40B4-BE49-F238E27FC236}">
                  <a16:creationId xmlns:a16="http://schemas.microsoft.com/office/drawing/2014/main" id="{05FD280D-524E-4D71-583F-86E6CA72627B}"/>
                </a:ext>
              </a:extLst>
            </p:cNvPr>
            <p:cNvSpPr/>
            <p:nvPr/>
          </p:nvSpPr>
          <p:spPr>
            <a:xfrm>
              <a:off x="-60839775" y="27310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01" name="Google Shape;1201;p66">
            <a:extLst>
              <a:ext uri="{FF2B5EF4-FFF2-40B4-BE49-F238E27FC236}">
                <a16:creationId xmlns:a16="http://schemas.microsoft.com/office/drawing/2014/main" id="{91DA81C8-301A-634D-9451-938F7B6D39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>
            <a:off x="8037875" y="2648225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66">
            <a:extLst>
              <a:ext uri="{FF2B5EF4-FFF2-40B4-BE49-F238E27FC236}">
                <a16:creationId xmlns:a16="http://schemas.microsoft.com/office/drawing/2014/main" id="{866011E7-5483-D4BF-D7A2-DBBA13B2969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5400000">
            <a:off x="-671150" y="2943113"/>
            <a:ext cx="1740324" cy="1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6BE5155-3E48-6A3C-A590-1B344803B740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4221913" y="3169150"/>
            <a:ext cx="2400000" cy="527700"/>
          </a:xfrm>
        </p:spPr>
        <p:txBody>
          <a:bodyPr/>
          <a:lstStyle/>
          <a:p>
            <a:r>
              <a:rPr lang="en-ZA" dirty="0"/>
              <a:t>Time/Patience</a:t>
            </a:r>
          </a:p>
        </p:txBody>
      </p:sp>
    </p:spTree>
    <p:extLst>
      <p:ext uri="{BB962C8B-B14F-4D97-AF65-F5344CB8AC3E}">
        <p14:creationId xmlns:p14="http://schemas.microsoft.com/office/powerpoint/2010/main" val="39651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>
          <a:extLst>
            <a:ext uri="{FF2B5EF4-FFF2-40B4-BE49-F238E27FC236}">
              <a16:creationId xmlns:a16="http://schemas.microsoft.com/office/drawing/2014/main" id="{DCF4CEB0-608E-4EB9-B727-0F2006B44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52">
            <a:extLst>
              <a:ext uri="{FF2B5EF4-FFF2-40B4-BE49-F238E27FC236}">
                <a16:creationId xmlns:a16="http://schemas.microsoft.com/office/drawing/2014/main" id="{41689B17-9D9F-CF9E-84DC-817512C0F5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>
                <a:solidFill>
                  <a:schemeClr val="lt2"/>
                </a:solidFill>
              </a:rPr>
              <a:t>Why Invest?</a:t>
            </a:r>
            <a:endParaRPr dirty="0"/>
          </a:p>
        </p:txBody>
      </p:sp>
      <p:pic>
        <p:nvPicPr>
          <p:cNvPr id="826" name="Google Shape;826;p52">
            <a:extLst>
              <a:ext uri="{FF2B5EF4-FFF2-40B4-BE49-F238E27FC236}">
                <a16:creationId xmlns:a16="http://schemas.microsoft.com/office/drawing/2014/main" id="{8B409269-5FAB-F6A4-07E9-C5B17158A6F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3741125" y="4099188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52">
            <a:extLst>
              <a:ext uri="{FF2B5EF4-FFF2-40B4-BE49-F238E27FC236}">
                <a16:creationId xmlns:a16="http://schemas.microsoft.com/office/drawing/2014/main" id="{2103C897-4FD9-C398-C37A-C58D0A9034D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 flipH="1">
            <a:off x="0" y="68540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52">
            <a:extLst>
              <a:ext uri="{FF2B5EF4-FFF2-40B4-BE49-F238E27FC236}">
                <a16:creationId xmlns:a16="http://schemas.microsoft.com/office/drawing/2014/main" id="{6F26A914-F9CA-4D48-D7B0-5BFFAF0062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6209800" y="0"/>
            <a:ext cx="1740324" cy="1358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9816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>
          <a:extLst>
            <a:ext uri="{FF2B5EF4-FFF2-40B4-BE49-F238E27FC236}">
              <a16:creationId xmlns:a16="http://schemas.microsoft.com/office/drawing/2014/main" id="{D0B4407A-AB80-67B9-4D89-A21E70BDD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3">
            <a:extLst>
              <a:ext uri="{FF2B5EF4-FFF2-40B4-BE49-F238E27FC236}">
                <a16:creationId xmlns:a16="http://schemas.microsoft.com/office/drawing/2014/main" id="{FC645446-3B23-D548-6709-46D3022F54ED}"/>
              </a:ext>
            </a:extLst>
          </p:cNvPr>
          <p:cNvSpPr/>
          <p:nvPr/>
        </p:nvSpPr>
        <p:spPr>
          <a:xfrm>
            <a:off x="2978250" y="887600"/>
            <a:ext cx="3187500" cy="3187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algn="bl" rotWithShape="0">
              <a:schemeClr val="l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63">
            <a:extLst>
              <a:ext uri="{FF2B5EF4-FFF2-40B4-BE49-F238E27FC236}">
                <a16:creationId xmlns:a16="http://schemas.microsoft.com/office/drawing/2014/main" id="{29AF8EB5-5070-9AB8-2DA0-DDBEB9F146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1580475"/>
            <a:ext cx="77724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b="1" dirty="0"/>
              <a:t>8.4 Million</a:t>
            </a:r>
            <a:endParaRPr dirty="0"/>
          </a:p>
        </p:txBody>
      </p:sp>
      <p:sp>
        <p:nvSpPr>
          <p:cNvPr id="1152" name="Google Shape;1152;p63">
            <a:extLst>
              <a:ext uri="{FF2B5EF4-FFF2-40B4-BE49-F238E27FC236}">
                <a16:creationId xmlns:a16="http://schemas.microsoft.com/office/drawing/2014/main" id="{21BA17A8-9E76-F28D-9D1A-2DF4314CC9B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66150" y="2876550"/>
            <a:ext cx="2411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South africans are unemployed currently as of Q2 of 2024</a:t>
            </a:r>
            <a:endParaRPr dirty="0"/>
          </a:p>
        </p:txBody>
      </p:sp>
      <p:pic>
        <p:nvPicPr>
          <p:cNvPr id="1153" name="Google Shape;1153;p63">
            <a:extLst>
              <a:ext uri="{FF2B5EF4-FFF2-40B4-BE49-F238E27FC236}">
                <a16:creationId xmlns:a16="http://schemas.microsoft.com/office/drawing/2014/main" id="{237BAD91-B2CD-1490-683A-8291C1FCD8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43" t="-205" r="65427" b="58269"/>
          <a:stretch/>
        </p:blipFill>
        <p:spPr>
          <a:xfrm flipH="1">
            <a:off x="6282871" y="491275"/>
            <a:ext cx="2411679" cy="2179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63">
            <a:extLst>
              <a:ext uri="{FF2B5EF4-FFF2-40B4-BE49-F238E27FC236}">
                <a16:creationId xmlns:a16="http://schemas.microsoft.com/office/drawing/2014/main" id="{AAD6819F-FADC-BEEE-8393-167AF53165E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43" t="-205" r="65427" b="58269"/>
          <a:stretch/>
        </p:blipFill>
        <p:spPr>
          <a:xfrm rot="10800000" flipH="1">
            <a:off x="415750" y="2498483"/>
            <a:ext cx="2411679" cy="21797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348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>
          <a:extLst>
            <a:ext uri="{FF2B5EF4-FFF2-40B4-BE49-F238E27FC236}">
              <a16:creationId xmlns:a16="http://schemas.microsoft.com/office/drawing/2014/main" id="{375DBE37-2BB7-7D82-8E1A-FA599607B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2">
            <a:extLst>
              <a:ext uri="{FF2B5EF4-FFF2-40B4-BE49-F238E27FC236}">
                <a16:creationId xmlns:a16="http://schemas.microsoft.com/office/drawing/2014/main" id="{B790CFE0-630C-E958-1762-B1C3D9F305C6}"/>
              </a:ext>
            </a:extLst>
          </p:cNvPr>
          <p:cNvSpPr/>
          <p:nvPr/>
        </p:nvSpPr>
        <p:spPr>
          <a:xfrm>
            <a:off x="1720925" y="2913575"/>
            <a:ext cx="3911700" cy="409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2">
            <a:extLst>
              <a:ext uri="{FF2B5EF4-FFF2-40B4-BE49-F238E27FC236}">
                <a16:creationId xmlns:a16="http://schemas.microsoft.com/office/drawing/2014/main" id="{D35CAC42-5FFD-A08A-6560-93469C7E25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4225" y="1941250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Introductions</a:t>
            </a:r>
            <a:endParaRPr dirty="0"/>
          </a:p>
        </p:txBody>
      </p:sp>
      <p:sp>
        <p:nvSpPr>
          <p:cNvPr id="594" name="Google Shape;594;p42">
            <a:extLst>
              <a:ext uri="{FF2B5EF4-FFF2-40B4-BE49-F238E27FC236}">
                <a16:creationId xmlns:a16="http://schemas.microsoft.com/office/drawing/2014/main" id="{5945E9A6-CC89-670F-1E6A-92ABE59B155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01175" y="11756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596" name="Google Shape;596;p42">
            <a:extLst>
              <a:ext uri="{FF2B5EF4-FFF2-40B4-BE49-F238E27FC236}">
                <a16:creationId xmlns:a16="http://schemas.microsoft.com/office/drawing/2014/main" id="{F6C0BB0F-85A6-F4FD-C746-F3C653FC4FC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 rot="10800000">
            <a:off x="5787773" y="2958649"/>
            <a:ext cx="3356227" cy="2184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6126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>
          <a:extLst>
            <a:ext uri="{FF2B5EF4-FFF2-40B4-BE49-F238E27FC236}">
              <a16:creationId xmlns:a16="http://schemas.microsoft.com/office/drawing/2014/main" id="{6B889680-697B-54B5-1C84-D74C52CA6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53">
            <a:extLst>
              <a:ext uri="{FF2B5EF4-FFF2-40B4-BE49-F238E27FC236}">
                <a16:creationId xmlns:a16="http://schemas.microsoft.com/office/drawing/2014/main" id="{FD3A9794-F50C-1E7F-D082-305282D4CA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298700"/>
            <a:ext cx="4564200" cy="25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CV.io is a unique opportunity to you as there is no other game on market that caters this mixture of fun engaging gameplay and learning opportunities for CV’s and job hunting.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There’s a large opportunity to have a good return on investment. If you invest, we’ll be able to publish our game and begin marketing it, allowing for people to find and engage with it.</a:t>
            </a:r>
          </a:p>
        </p:txBody>
      </p:sp>
      <p:sp>
        <p:nvSpPr>
          <p:cNvPr id="834" name="Google Shape;834;p53">
            <a:extLst>
              <a:ext uri="{FF2B5EF4-FFF2-40B4-BE49-F238E27FC236}">
                <a16:creationId xmlns:a16="http://schemas.microsoft.com/office/drawing/2014/main" id="{D7E1F6FA-750B-E00E-FF70-045368BB39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9575"/>
            <a:ext cx="67674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Opportunity</a:t>
            </a:r>
            <a:endParaRPr dirty="0"/>
          </a:p>
        </p:txBody>
      </p:sp>
      <p:pic>
        <p:nvPicPr>
          <p:cNvPr id="835" name="Google Shape;835;p53">
            <a:extLst>
              <a:ext uri="{FF2B5EF4-FFF2-40B4-BE49-F238E27FC236}">
                <a16:creationId xmlns:a16="http://schemas.microsoft.com/office/drawing/2014/main" id="{B87FE8FC-591C-1FFE-6D2B-E8AA178D691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173" t="1527" r="65426" b="58271"/>
          <a:stretch/>
        </p:blipFill>
        <p:spPr>
          <a:xfrm rot="10800000">
            <a:off x="5793423" y="1895075"/>
            <a:ext cx="2024151" cy="1865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1582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>
          <a:extLst>
            <a:ext uri="{FF2B5EF4-FFF2-40B4-BE49-F238E27FC236}">
              <a16:creationId xmlns:a16="http://schemas.microsoft.com/office/drawing/2014/main" id="{2DDB3CE5-F097-9828-2CC8-C984DB460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4">
            <a:extLst>
              <a:ext uri="{FF2B5EF4-FFF2-40B4-BE49-F238E27FC236}">
                <a16:creationId xmlns:a16="http://schemas.microsoft.com/office/drawing/2014/main" id="{4DCE71E4-E9F7-1C29-5653-5E34F2B9D23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5692" y="1613441"/>
            <a:ext cx="7918309" cy="31303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b="1" dirty="0"/>
              <a:t>Low price: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Attract high customer rates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dirty="0"/>
              <a:t>Catering towards the unemployed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dirty="0"/>
              <a:t>Better strategy than selling fewer copies at higher cost.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ZA" dirty="0"/>
          </a:p>
          <a:p>
            <a:pPr marL="0" indent="0"/>
            <a:r>
              <a:rPr lang="en-ZA" dirty="0"/>
              <a:t>At R25 a copy of the game assuming just 15% of the unemployed South Africans buy the game, yields roughly </a:t>
            </a:r>
            <a:r>
              <a:rPr lang="en-ZA" b="1" dirty="0"/>
              <a:t>R1.2 million.</a:t>
            </a:r>
          </a:p>
          <a:p>
            <a:pPr marL="457200" lvl="1" indent="0" algn="l"/>
            <a:endParaRPr lang="en-ZA" dirty="0"/>
          </a:p>
          <a:p>
            <a:pPr marL="914400" lvl="2" indent="0" algn="l"/>
            <a:endParaRPr lang="en-ZA" dirty="0"/>
          </a:p>
          <a:p>
            <a:pPr marL="0" indent="0"/>
            <a:r>
              <a:rPr lang="en-ZA" dirty="0"/>
              <a:t>And assuming roughly 2-5% of the employed population also plays the game that’s an additional </a:t>
            </a:r>
            <a:r>
              <a:rPr lang="en-ZA" b="1" dirty="0"/>
              <a:t>168-420K .</a:t>
            </a:r>
          </a:p>
        </p:txBody>
      </p:sp>
      <p:sp>
        <p:nvSpPr>
          <p:cNvPr id="841" name="Google Shape;841;p54">
            <a:extLst>
              <a:ext uri="{FF2B5EF4-FFF2-40B4-BE49-F238E27FC236}">
                <a16:creationId xmlns:a16="http://schemas.microsoft.com/office/drawing/2014/main" id="{714F4248-A1AC-C18C-92FD-258DBEAD11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399750"/>
            <a:ext cx="7918309" cy="1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Return on Investment (ROI)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3471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>
          <a:extLst>
            <a:ext uri="{FF2B5EF4-FFF2-40B4-BE49-F238E27FC236}">
              <a16:creationId xmlns:a16="http://schemas.microsoft.com/office/drawing/2014/main" id="{D38DD604-1EC9-DCB1-10D6-CB1098EA9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5">
            <a:extLst>
              <a:ext uri="{FF2B5EF4-FFF2-40B4-BE49-F238E27FC236}">
                <a16:creationId xmlns:a16="http://schemas.microsoft.com/office/drawing/2014/main" id="{0220004A-8480-6D50-EFE4-9315414B84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0025" y="2586808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en-ZA" dirty="0"/>
              <a:t>Edouard Mendy</a:t>
            </a:r>
            <a:endParaRPr dirty="0"/>
          </a:p>
        </p:txBody>
      </p:sp>
      <p:sp>
        <p:nvSpPr>
          <p:cNvPr id="647" name="Google Shape;647;p45">
            <a:extLst>
              <a:ext uri="{FF2B5EF4-FFF2-40B4-BE49-F238E27FC236}">
                <a16:creationId xmlns:a16="http://schemas.microsoft.com/office/drawing/2014/main" id="{EE75D4A8-CFD6-4A9A-3C76-26EBBBCA946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58125" y="1076216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When you are unemployed, you tell yourself that you are not going to find a way out.</a:t>
            </a:r>
            <a:endParaRPr dirty="0"/>
          </a:p>
        </p:txBody>
      </p:sp>
      <p:pic>
        <p:nvPicPr>
          <p:cNvPr id="648" name="Google Shape;648;p45">
            <a:extLst>
              <a:ext uri="{FF2B5EF4-FFF2-40B4-BE49-F238E27FC236}">
                <a16:creationId xmlns:a16="http://schemas.microsoft.com/office/drawing/2014/main" id="{E8C14972-BD06-65D1-B3CB-D38ABA0ABA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>
            <a:off x="-452575" y="-193300"/>
            <a:ext cx="3039626" cy="197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5">
            <a:extLst>
              <a:ext uri="{FF2B5EF4-FFF2-40B4-BE49-F238E27FC236}">
                <a16:creationId xmlns:a16="http://schemas.microsoft.com/office/drawing/2014/main" id="{36624D58-E4FB-B8F9-7EA8-92936175E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>
            <a:off x="4544900" y="4195500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45">
            <a:extLst>
              <a:ext uri="{FF2B5EF4-FFF2-40B4-BE49-F238E27FC236}">
                <a16:creationId xmlns:a16="http://schemas.microsoft.com/office/drawing/2014/main" id="{CB7F4F7B-AC84-672C-F23C-BC4231D675A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>
            <a:off x="7962600" y="685400"/>
            <a:ext cx="1181399" cy="20144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BBAC5-C2AE-F60B-DC80-B511FB234918}"/>
              </a:ext>
            </a:extLst>
          </p:cNvPr>
          <p:cNvSpPr txBox="1"/>
          <p:nvPr/>
        </p:nvSpPr>
        <p:spPr>
          <a:xfrm>
            <a:off x="719800" y="3217789"/>
            <a:ext cx="76501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800" b="1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That’s why we need to create this game.</a:t>
            </a:r>
          </a:p>
          <a:p>
            <a:pPr algn="ctr"/>
            <a:r>
              <a:rPr lang="en-ZA" sz="2000" b="1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help those people find their way out…</a:t>
            </a:r>
          </a:p>
        </p:txBody>
      </p:sp>
    </p:spTree>
    <p:extLst>
      <p:ext uri="{BB962C8B-B14F-4D97-AF65-F5344CB8AC3E}">
        <p14:creationId xmlns:p14="http://schemas.microsoft.com/office/powerpoint/2010/main" val="923827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>
          <a:extLst>
            <a:ext uri="{FF2B5EF4-FFF2-40B4-BE49-F238E27FC236}">
              <a16:creationId xmlns:a16="http://schemas.microsoft.com/office/drawing/2014/main" id="{FD4B92CA-55FA-59C7-B1F9-8C90F79DB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52">
            <a:extLst>
              <a:ext uri="{FF2B5EF4-FFF2-40B4-BE49-F238E27FC236}">
                <a16:creationId xmlns:a16="http://schemas.microsoft.com/office/drawing/2014/main" id="{ED329F08-764F-329D-47E4-8ECE12F3A3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7212" y="1307100"/>
            <a:ext cx="7888149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>
                <a:solidFill>
                  <a:schemeClr val="lt2"/>
                </a:solidFill>
              </a:rPr>
              <a:t>Thank You</a:t>
            </a:r>
            <a:endParaRPr dirty="0"/>
          </a:p>
        </p:txBody>
      </p:sp>
      <p:pic>
        <p:nvPicPr>
          <p:cNvPr id="826" name="Google Shape;826;p52">
            <a:extLst>
              <a:ext uri="{FF2B5EF4-FFF2-40B4-BE49-F238E27FC236}">
                <a16:creationId xmlns:a16="http://schemas.microsoft.com/office/drawing/2014/main" id="{69A085E1-BD01-13B4-AF0D-470BC79DFF9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3741125" y="4099188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52">
            <a:extLst>
              <a:ext uri="{FF2B5EF4-FFF2-40B4-BE49-F238E27FC236}">
                <a16:creationId xmlns:a16="http://schemas.microsoft.com/office/drawing/2014/main" id="{5F6F62EB-E937-0937-F0BA-6A546C1C5B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 flipH="1">
            <a:off x="0" y="68540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52">
            <a:extLst>
              <a:ext uri="{FF2B5EF4-FFF2-40B4-BE49-F238E27FC236}">
                <a16:creationId xmlns:a16="http://schemas.microsoft.com/office/drawing/2014/main" id="{DE46FF2A-B030-FBF1-C2F1-E632A6702F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6209800" y="0"/>
            <a:ext cx="1740324" cy="1358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9378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>
          <a:extLst>
            <a:ext uri="{FF2B5EF4-FFF2-40B4-BE49-F238E27FC236}">
              <a16:creationId xmlns:a16="http://schemas.microsoft.com/office/drawing/2014/main" id="{66EBF219-00F7-23C2-38C7-B5A6D00A5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71">
            <a:extLst>
              <a:ext uri="{FF2B5EF4-FFF2-40B4-BE49-F238E27FC236}">
                <a16:creationId xmlns:a16="http://schemas.microsoft.com/office/drawing/2014/main" id="{530EF969-1DE7-B0DB-B0C2-443AEC5251A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29282" y="593625"/>
            <a:ext cx="7580324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Acknoledgements</a:t>
            </a:r>
            <a:endParaRPr dirty="0"/>
          </a:p>
        </p:txBody>
      </p:sp>
      <p:sp>
        <p:nvSpPr>
          <p:cNvPr id="1300" name="Google Shape;1300;p71">
            <a:extLst>
              <a:ext uri="{FF2B5EF4-FFF2-40B4-BE49-F238E27FC236}">
                <a16:creationId xmlns:a16="http://schemas.microsoft.com/office/drawing/2014/main" id="{C1C9A533-69FD-FA8E-094A-6AF165C8595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25075" y="1562599"/>
            <a:ext cx="4293900" cy="17649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Pasqaulo Shields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Maxime </a:t>
            </a:r>
            <a:r>
              <a:rPr lang="en-ZA" dirty="0" err="1"/>
              <a:t>Declerck</a:t>
            </a:r>
            <a:endParaRPr lang="en-ZA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 err="1"/>
              <a:t>Sybrandt</a:t>
            </a:r>
            <a:r>
              <a:rPr lang="en-ZA" dirty="0"/>
              <a:t> van Niekerk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Nasser </a:t>
            </a:r>
            <a:r>
              <a:rPr lang="en-ZA" dirty="0" err="1"/>
              <a:t>el</a:t>
            </a:r>
            <a:r>
              <a:rPr lang="en-ZA" dirty="0"/>
              <a:t> </a:t>
            </a:r>
            <a:r>
              <a:rPr lang="en-ZA" dirty="0" err="1"/>
              <a:t>Quoar</a:t>
            </a:r>
            <a:endParaRPr lang="en-ZA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Eugene van den berg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Malcom Joe </a:t>
            </a:r>
            <a:r>
              <a:rPr lang="en-ZA" dirty="0" err="1"/>
              <a:t>Thonger</a:t>
            </a:r>
            <a:endParaRPr dirty="0"/>
          </a:p>
        </p:txBody>
      </p:sp>
      <p:pic>
        <p:nvPicPr>
          <p:cNvPr id="1317" name="Google Shape;1317;p71">
            <a:extLst>
              <a:ext uri="{FF2B5EF4-FFF2-40B4-BE49-F238E27FC236}">
                <a16:creationId xmlns:a16="http://schemas.microsoft.com/office/drawing/2014/main" id="{233D7C39-28D2-380B-3C65-8FA7ECB782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837575" y="-472238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71">
            <a:extLst>
              <a:ext uri="{FF2B5EF4-FFF2-40B4-BE49-F238E27FC236}">
                <a16:creationId xmlns:a16="http://schemas.microsoft.com/office/drawing/2014/main" id="{4167D385-F990-8EA2-76CA-535F47662B2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 rot="10800000">
            <a:off x="0" y="3530001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71">
            <a:extLst>
              <a:ext uri="{FF2B5EF4-FFF2-40B4-BE49-F238E27FC236}">
                <a16:creationId xmlns:a16="http://schemas.microsoft.com/office/drawing/2014/main" id="{921FAC2D-63CD-7134-3187-B22675E342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7756950" y="4106575"/>
            <a:ext cx="1740324" cy="1358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371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4F9CA-1418-CD1D-AC47-68A91F9AB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1304C1-B2D9-473C-D873-B286ACA6F148}"/>
              </a:ext>
            </a:extLst>
          </p:cNvPr>
          <p:cNvSpPr txBox="1"/>
          <p:nvPr/>
        </p:nvSpPr>
        <p:spPr>
          <a:xfrm>
            <a:off x="831898" y="1216908"/>
            <a:ext cx="752833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Geeksforgeeks</a:t>
            </a:r>
            <a:r>
              <a:rPr lang="en-ZA" sz="1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Employment Picture. [Online]. Available at: </a:t>
            </a:r>
            <a:r>
              <a:rPr lang="en-ZA" sz="1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https://www.geeksforgeeks.org/employment-meaning-importance-basic-terms-of-employment-and-participation-of-people-in-employment/</a:t>
            </a:r>
            <a:r>
              <a:rPr lang="en-ZA" sz="1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[Accessed 28 October 2024]</a:t>
            </a:r>
          </a:p>
          <a:p>
            <a:endParaRPr lang="en-ZA" b="1" dirty="0">
              <a:solidFill>
                <a:schemeClr val="bg1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Qouar</a:t>
            </a:r>
            <a:r>
              <a:rPr lang="en-US" sz="1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N. 2024. New Office Floor. [Personal Screenshot]. Pretoria: Unpublished.</a:t>
            </a:r>
          </a:p>
          <a:p>
            <a:endParaRPr lang="en-US" sz="1400" b="1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b="1" dirty="0" err="1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Qouar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N. 2024. Initial Office Environment. [Personal Screenshot]. Pretoria: Unpublished.</a:t>
            </a:r>
          </a:p>
          <a:p>
            <a:endParaRPr lang="en-US" b="1" dirty="0">
              <a:solidFill>
                <a:schemeClr val="bg1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b="1" dirty="0" err="1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Qouar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N. 2024. New office floor with Highrise. [Personal Screenshot]. Pretoria: Unpublished.</a:t>
            </a:r>
          </a:p>
          <a:p>
            <a:endParaRPr lang="en-US" b="1" dirty="0">
              <a:solidFill>
                <a:schemeClr val="bg1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bg1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110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4B330-F7A2-24FC-7D91-646041A34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C0FB9-92A7-0670-EF16-4FFDD02C9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13D36-5D8F-5861-379C-6AB0194F7DC0}"/>
              </a:ext>
            </a:extLst>
          </p:cNvPr>
          <p:cNvSpPr txBox="1"/>
          <p:nvPr/>
        </p:nvSpPr>
        <p:spPr>
          <a:xfrm>
            <a:off x="831898" y="1093925"/>
            <a:ext cx="752833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Mixamo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(2024). Brian [Asset pack]. Adobe Systems Incorporated. Available at: 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https://www.mixamo.com/#/?page=1&amp;type=Character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 Accessed 14 November 2024] </a:t>
            </a:r>
          </a:p>
          <a:p>
            <a:endParaRPr lang="en-US" b="1" dirty="0">
              <a:solidFill>
                <a:schemeClr val="bg1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Mixamo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(2024). Brian [Asset pack]. Adobe Systems Incorporated. Available at: 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https://www.mixamo.com/#/?page=1&amp;type=Character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 Accessed 13 November 2024] </a:t>
            </a:r>
          </a:p>
          <a:p>
            <a:endParaRPr lang="en-US" b="1" dirty="0">
              <a:solidFill>
                <a:schemeClr val="bg1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Mixamo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(2024). Elizabeth [Asset pack]. Adobe Systems Incorporated. Available at: 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https://www.mixamo.com/#/?page=1&amp;type=Character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 Accessed 14 November 2024]</a:t>
            </a:r>
          </a:p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b="1" dirty="0" err="1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Mixamo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(2024). Joe [Asset pack]. Adobe Systems Incorporated. Available at: 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https://www.mixamo.com/#/?page=1&amp;type=Character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 Accessed 11 November 2024] </a:t>
            </a:r>
          </a:p>
          <a:p>
            <a:endParaRPr lang="en-US" b="1" dirty="0">
              <a:solidFill>
                <a:schemeClr val="bg1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Mixamo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(2024). Josh [Asset pack]. Adobe Systems Incorporated. Available at: 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https://www.mixamo.com/#/?page=1&amp;type=Character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 Accessed 13 November 2024] </a:t>
            </a:r>
          </a:p>
          <a:p>
            <a:endParaRPr lang="en-US" b="1" dirty="0">
              <a:solidFill>
                <a:schemeClr val="bg1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Mixamo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(2024). Leonard [Asset pack]. Adobe Systems Incorporated. Available at: 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https://www.mixamo.com/#/?page=1&amp;type=Character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 Accessed 14 November 2024] </a:t>
            </a:r>
          </a:p>
          <a:p>
            <a:endParaRPr lang="en-US" b="1" dirty="0">
              <a:solidFill>
                <a:schemeClr val="bg1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bg1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890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69F79-40D9-942C-6977-ECAE6D95D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401D-E77F-57EA-EBD5-D39FC6382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7CAD2B-8AC2-828C-809E-4C2D675ECD3D}"/>
              </a:ext>
            </a:extLst>
          </p:cNvPr>
          <p:cNvSpPr txBox="1"/>
          <p:nvPr/>
        </p:nvSpPr>
        <p:spPr>
          <a:xfrm>
            <a:off x="831898" y="1093925"/>
            <a:ext cx="752833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Mixamo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(2024). Louise [Asset pack]. Adobe Systems Incorporated. Available at: 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https://www.mixamo.com/#/?page=1&amp;type=Character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 Accessed 11 November 2024] </a:t>
            </a:r>
          </a:p>
          <a:p>
            <a:endParaRPr lang="en-US" b="1" dirty="0">
              <a:solidFill>
                <a:schemeClr val="bg1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Mixamo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(2024). Martha [Asset pack]. Adobe Systems Incorporated. Available at: 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https://www.mixamo.com/#/?page=1&amp;type=Character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 Accessed 13 November 2024] </a:t>
            </a:r>
          </a:p>
          <a:p>
            <a:endParaRPr lang="en-US" b="1" dirty="0">
              <a:solidFill>
                <a:schemeClr val="bg1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Mixamo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(2024). Megan [Asset pack]. Adobe Systems Incorporated. Available at: 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https://www.mixamo.com/#/?page=1&amp;type=Character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 Accessed 12 November 2024] </a:t>
            </a:r>
          </a:p>
          <a:p>
            <a:endParaRPr lang="en-US" b="1" dirty="0">
              <a:solidFill>
                <a:schemeClr val="bg1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Mixamo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(2024). Rem [Asset pack]. Adobe Systems Incorporated. Available at: 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https://www.mixamo.com/#/?page=1&amp;type=Character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 Accessed 12 November 2024] </a:t>
            </a:r>
          </a:p>
          <a:p>
            <a:endParaRPr lang="en-US" b="1" dirty="0">
              <a:solidFill>
                <a:schemeClr val="bg1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Mixamo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(2024). Suzie [Asset pack]. Adobe Systems Incorporated. Available at: 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https://www.mixamo.com/#/?page=1&amp;type=Character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 Accessed 12 November 2024] </a:t>
            </a:r>
          </a:p>
        </p:txBody>
      </p:sp>
    </p:spTree>
    <p:extLst>
      <p:ext uri="{BB962C8B-B14F-4D97-AF65-F5344CB8AC3E}">
        <p14:creationId xmlns:p14="http://schemas.microsoft.com/office/powerpoint/2010/main" val="1178119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FCAA1-3981-108F-0D10-9BE632987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B7D5B-2349-F162-312F-96D31467D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81AE42-5E8D-9966-0ACB-D8CF03844600}"/>
              </a:ext>
            </a:extLst>
          </p:cNvPr>
          <p:cNvSpPr txBox="1"/>
          <p:nvPr/>
        </p:nvSpPr>
        <p:spPr>
          <a:xfrm>
            <a:off x="838773" y="1093925"/>
            <a:ext cx="752833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Thonger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2024. CV Review UI. [Personal Screenshot]. Pretoria: Unpublished.</a:t>
            </a:r>
          </a:p>
          <a:p>
            <a:endParaRPr lang="en-US" b="1" dirty="0">
              <a:solidFill>
                <a:schemeClr val="bg1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Shields, P. 2024. Main Menu UI. [Personal Screenshot]. Pretoria: Unpublished.</a:t>
            </a:r>
          </a:p>
          <a:p>
            <a:endParaRPr lang="en-US" b="1" dirty="0">
              <a:solidFill>
                <a:schemeClr val="bg1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v.D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Berg, E. 2024. Project Plan. [Personal Diagram]. Pretoria: Unpublished.</a:t>
            </a:r>
          </a:p>
          <a:p>
            <a:endParaRPr lang="en-US" b="1" dirty="0">
              <a:solidFill>
                <a:schemeClr val="bg1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Mendy, E. n.d. When you are unemployed, you tell yourself that you are not going to find a way out. [Online]. Available at: 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https://www.brainyquote.com/quotes/edouard_mendy</a:t>
            </a:r>
            <a:r>
              <a:rPr lang="en-US" b="1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_1225213</a:t>
            </a:r>
            <a:r>
              <a:rPr lang="en-US" b="1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[Accessed 10 November 2024].</a:t>
            </a:r>
          </a:p>
          <a:p>
            <a:endParaRPr lang="en-US" b="1" dirty="0">
              <a:solidFill>
                <a:schemeClr val="bg1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news24. 2024. Unemployment rate jumps to 33.5%, 8.4 million South Africans now jobless. [Online]. Available at: </a:t>
            </a:r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https://www.news24.com/fin24/economy/unemployment-rate-jumps-to-335-84-million-south-africans-now-jobless-20240813</a:t>
            </a:r>
            <a:endParaRPr lang="en-US" b="1" dirty="0">
              <a:solidFill>
                <a:schemeClr val="bg1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[Accessed 10 November 2024].</a:t>
            </a:r>
          </a:p>
        </p:txBody>
      </p:sp>
    </p:spTree>
    <p:extLst>
      <p:ext uri="{BB962C8B-B14F-4D97-AF65-F5344CB8AC3E}">
        <p14:creationId xmlns:p14="http://schemas.microsoft.com/office/powerpoint/2010/main" val="144292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>
          <a:extLst>
            <a:ext uri="{FF2B5EF4-FFF2-40B4-BE49-F238E27FC236}">
              <a16:creationId xmlns:a16="http://schemas.microsoft.com/office/drawing/2014/main" id="{51DACD6B-E146-23B5-4134-188EA7639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3">
            <a:extLst>
              <a:ext uri="{FF2B5EF4-FFF2-40B4-BE49-F238E27FC236}">
                <a16:creationId xmlns:a16="http://schemas.microsoft.com/office/drawing/2014/main" id="{CB887504-7F16-522F-1B54-10A1A9F0EC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5655" y="2241435"/>
            <a:ext cx="1714874" cy="3770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Pasqaulo Shields</a:t>
            </a:r>
            <a:endParaRPr sz="1400" dirty="0"/>
          </a:p>
        </p:txBody>
      </p:sp>
      <p:sp>
        <p:nvSpPr>
          <p:cNvPr id="602" name="Google Shape;602;p43">
            <a:extLst>
              <a:ext uri="{FF2B5EF4-FFF2-40B4-BE49-F238E27FC236}">
                <a16:creationId xmlns:a16="http://schemas.microsoft.com/office/drawing/2014/main" id="{605D0949-CF7F-52A6-EC98-D30CC7C9FB3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74540" y="2533458"/>
            <a:ext cx="1857103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Team Lead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Lead Artist</a:t>
            </a:r>
            <a:endParaRPr sz="1100" dirty="0"/>
          </a:p>
        </p:txBody>
      </p:sp>
      <p:sp>
        <p:nvSpPr>
          <p:cNvPr id="609" name="Google Shape;609;p43">
            <a:extLst>
              <a:ext uri="{FF2B5EF4-FFF2-40B4-BE49-F238E27FC236}">
                <a16:creationId xmlns:a16="http://schemas.microsoft.com/office/drawing/2014/main" id="{209C5B39-C8C6-238B-EE7B-54B00D4E6D9C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Team Members</a:t>
            </a:r>
            <a:endParaRPr dirty="0"/>
          </a:p>
        </p:txBody>
      </p:sp>
      <p:pic>
        <p:nvPicPr>
          <p:cNvPr id="631" name="Google Shape;631;p43">
            <a:extLst>
              <a:ext uri="{FF2B5EF4-FFF2-40B4-BE49-F238E27FC236}">
                <a16:creationId xmlns:a16="http://schemas.microsoft.com/office/drawing/2014/main" id="{C653C54E-A9A5-82FC-E419-6C03F96A09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 flipH="1">
            <a:off x="0" y="219925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3">
            <a:extLst>
              <a:ext uri="{FF2B5EF4-FFF2-40B4-BE49-F238E27FC236}">
                <a16:creationId xmlns:a16="http://schemas.microsoft.com/office/drawing/2014/main" id="{3A2FA145-89EC-2E9A-1742-0E4D8DBF68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7975825" y="3784625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37;p69">
            <a:extLst>
              <a:ext uri="{FF2B5EF4-FFF2-40B4-BE49-F238E27FC236}">
                <a16:creationId xmlns:a16="http://schemas.microsoft.com/office/drawing/2014/main" id="{DB93983E-1015-64F6-F9CC-D88DF4DCD6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41" t="67649" r="31153" b="8087"/>
          <a:stretch/>
        </p:blipFill>
        <p:spPr>
          <a:xfrm flipH="1">
            <a:off x="1712393" y="1093925"/>
            <a:ext cx="1181399" cy="1147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8E0AF6-EFD1-09F5-3BAF-1261EC298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106" y="1195311"/>
            <a:ext cx="947967" cy="97209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Google Shape;601;p43">
            <a:extLst>
              <a:ext uri="{FF2B5EF4-FFF2-40B4-BE49-F238E27FC236}">
                <a16:creationId xmlns:a16="http://schemas.microsoft.com/office/drawing/2014/main" id="{73CB934A-D810-C0A7-008B-041D198AA154}"/>
              </a:ext>
            </a:extLst>
          </p:cNvPr>
          <p:cNvSpPr txBox="1">
            <a:spLocks/>
          </p:cNvSpPr>
          <p:nvPr/>
        </p:nvSpPr>
        <p:spPr>
          <a:xfrm>
            <a:off x="3569497" y="2241435"/>
            <a:ext cx="1714874" cy="377058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"/>
              <a:buNone/>
              <a:defRPr sz="2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ZA" sz="1400" dirty="0"/>
              <a:t>Maxime </a:t>
            </a:r>
            <a:r>
              <a:rPr lang="en-ZA" sz="1400" dirty="0" err="1"/>
              <a:t>Declerck</a:t>
            </a:r>
            <a:endParaRPr lang="en-ZA" sz="1400" dirty="0"/>
          </a:p>
        </p:txBody>
      </p:sp>
      <p:sp>
        <p:nvSpPr>
          <p:cNvPr id="20" name="Google Shape;602;p43">
            <a:extLst>
              <a:ext uri="{FF2B5EF4-FFF2-40B4-BE49-F238E27FC236}">
                <a16:creationId xmlns:a16="http://schemas.microsoft.com/office/drawing/2014/main" id="{2D09A133-E8EE-1CFA-2BA5-0E2097A17DE6}"/>
              </a:ext>
            </a:extLst>
          </p:cNvPr>
          <p:cNvSpPr txBox="1">
            <a:spLocks/>
          </p:cNvSpPr>
          <p:nvPr/>
        </p:nvSpPr>
        <p:spPr>
          <a:xfrm>
            <a:off x="3498382" y="2533458"/>
            <a:ext cx="185710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ZA" sz="1100" dirty="0"/>
              <a:t>Developer</a:t>
            </a:r>
          </a:p>
          <a:p>
            <a:pPr marL="0" indent="0"/>
            <a:r>
              <a:rPr lang="en-ZA" sz="1100" dirty="0"/>
              <a:t>Supporting Designer</a:t>
            </a:r>
          </a:p>
        </p:txBody>
      </p:sp>
      <p:pic>
        <p:nvPicPr>
          <p:cNvPr id="21" name="Google Shape;1237;p69">
            <a:extLst>
              <a:ext uri="{FF2B5EF4-FFF2-40B4-BE49-F238E27FC236}">
                <a16:creationId xmlns:a16="http://schemas.microsoft.com/office/drawing/2014/main" id="{FB9631B0-FBDA-3F30-8C48-A0F83AB1DD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41" t="67649" r="31153" b="8087"/>
          <a:stretch/>
        </p:blipFill>
        <p:spPr>
          <a:xfrm flipH="1">
            <a:off x="3836235" y="1093925"/>
            <a:ext cx="1181399" cy="114751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601;p43">
            <a:extLst>
              <a:ext uri="{FF2B5EF4-FFF2-40B4-BE49-F238E27FC236}">
                <a16:creationId xmlns:a16="http://schemas.microsoft.com/office/drawing/2014/main" id="{4401E867-206A-BDB6-B11A-CA35066E1DA9}"/>
              </a:ext>
            </a:extLst>
          </p:cNvPr>
          <p:cNvSpPr txBox="1">
            <a:spLocks/>
          </p:cNvSpPr>
          <p:nvPr/>
        </p:nvSpPr>
        <p:spPr>
          <a:xfrm>
            <a:off x="5426600" y="2247791"/>
            <a:ext cx="1939405" cy="377058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"/>
              <a:buNone/>
              <a:defRPr sz="2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ZA" sz="1400" dirty="0"/>
              <a:t>Malcom J. </a:t>
            </a:r>
            <a:r>
              <a:rPr lang="en-ZA" sz="1400" dirty="0" err="1"/>
              <a:t>Thonger</a:t>
            </a:r>
            <a:endParaRPr lang="en-ZA" sz="1400" dirty="0"/>
          </a:p>
        </p:txBody>
      </p:sp>
      <p:sp>
        <p:nvSpPr>
          <p:cNvPr id="23" name="Google Shape;602;p43">
            <a:extLst>
              <a:ext uri="{FF2B5EF4-FFF2-40B4-BE49-F238E27FC236}">
                <a16:creationId xmlns:a16="http://schemas.microsoft.com/office/drawing/2014/main" id="{4C44BDEB-18BD-628F-4F38-5CC1B9295728}"/>
              </a:ext>
            </a:extLst>
          </p:cNvPr>
          <p:cNvSpPr txBox="1">
            <a:spLocks/>
          </p:cNvSpPr>
          <p:nvPr/>
        </p:nvSpPr>
        <p:spPr>
          <a:xfrm>
            <a:off x="5391041" y="2539164"/>
            <a:ext cx="193940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ZA" sz="1100" dirty="0"/>
              <a:t>UI Designer</a:t>
            </a:r>
          </a:p>
          <a:p>
            <a:pPr marL="0" indent="0"/>
            <a:r>
              <a:rPr lang="en-ZA" sz="1100" dirty="0"/>
              <a:t>Supporting Sound Designer</a:t>
            </a:r>
          </a:p>
        </p:txBody>
      </p:sp>
      <p:pic>
        <p:nvPicPr>
          <p:cNvPr id="24" name="Google Shape;1237;p69">
            <a:extLst>
              <a:ext uri="{FF2B5EF4-FFF2-40B4-BE49-F238E27FC236}">
                <a16:creationId xmlns:a16="http://schemas.microsoft.com/office/drawing/2014/main" id="{FE2DDA4A-2B6C-9938-BC64-8A3979DBAA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41" t="67649" r="31153" b="8087"/>
          <a:stretch/>
        </p:blipFill>
        <p:spPr>
          <a:xfrm flipH="1">
            <a:off x="5764453" y="1099631"/>
            <a:ext cx="1181399" cy="114751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601;p43">
            <a:extLst>
              <a:ext uri="{FF2B5EF4-FFF2-40B4-BE49-F238E27FC236}">
                <a16:creationId xmlns:a16="http://schemas.microsoft.com/office/drawing/2014/main" id="{A08E10B9-2796-B575-9C66-6596ECB7164E}"/>
              </a:ext>
            </a:extLst>
          </p:cNvPr>
          <p:cNvSpPr txBox="1">
            <a:spLocks/>
          </p:cNvSpPr>
          <p:nvPr/>
        </p:nvSpPr>
        <p:spPr>
          <a:xfrm>
            <a:off x="1349083" y="4064382"/>
            <a:ext cx="1908015" cy="377058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"/>
              <a:buNone/>
              <a:defRPr sz="2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ZA" sz="1400" dirty="0" err="1"/>
              <a:t>Sybrandt</a:t>
            </a:r>
            <a:r>
              <a:rPr lang="en-ZA" sz="1400" dirty="0"/>
              <a:t> v. Niekerk</a:t>
            </a:r>
          </a:p>
        </p:txBody>
      </p:sp>
      <p:sp>
        <p:nvSpPr>
          <p:cNvPr id="26" name="Google Shape;602;p43">
            <a:extLst>
              <a:ext uri="{FF2B5EF4-FFF2-40B4-BE49-F238E27FC236}">
                <a16:creationId xmlns:a16="http://schemas.microsoft.com/office/drawing/2014/main" id="{B51612BA-3820-77B0-AFBB-23EE245EBDEF}"/>
              </a:ext>
            </a:extLst>
          </p:cNvPr>
          <p:cNvSpPr txBox="1">
            <a:spLocks/>
          </p:cNvSpPr>
          <p:nvPr/>
        </p:nvSpPr>
        <p:spPr>
          <a:xfrm>
            <a:off x="1374540" y="4350049"/>
            <a:ext cx="185710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ZA" sz="1100" dirty="0"/>
              <a:t>Sound Designer</a:t>
            </a:r>
          </a:p>
          <a:p>
            <a:pPr marL="0" indent="0"/>
            <a:r>
              <a:rPr lang="en-ZA" sz="1100" dirty="0"/>
              <a:t>Support Developer</a:t>
            </a:r>
          </a:p>
        </p:txBody>
      </p:sp>
      <p:pic>
        <p:nvPicPr>
          <p:cNvPr id="27" name="Google Shape;1237;p69">
            <a:extLst>
              <a:ext uri="{FF2B5EF4-FFF2-40B4-BE49-F238E27FC236}">
                <a16:creationId xmlns:a16="http://schemas.microsoft.com/office/drawing/2014/main" id="{36D1C9A2-740D-0ED1-D45F-A52B5B8184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41" t="67649" r="31153" b="8087"/>
          <a:stretch/>
        </p:blipFill>
        <p:spPr>
          <a:xfrm flipH="1">
            <a:off x="1712393" y="2910516"/>
            <a:ext cx="1181399" cy="114751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602;p43">
            <a:extLst>
              <a:ext uri="{FF2B5EF4-FFF2-40B4-BE49-F238E27FC236}">
                <a16:creationId xmlns:a16="http://schemas.microsoft.com/office/drawing/2014/main" id="{C943E97A-51F9-4C6B-8089-2E492AC2B01D}"/>
              </a:ext>
            </a:extLst>
          </p:cNvPr>
          <p:cNvSpPr txBox="1">
            <a:spLocks/>
          </p:cNvSpPr>
          <p:nvPr/>
        </p:nvSpPr>
        <p:spPr>
          <a:xfrm>
            <a:off x="3533938" y="4350049"/>
            <a:ext cx="185710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ZA" sz="1100" dirty="0"/>
              <a:t>Developer</a:t>
            </a:r>
          </a:p>
          <a:p>
            <a:pPr marL="0" indent="0"/>
            <a:endParaRPr lang="en-ZA" sz="1100" dirty="0"/>
          </a:p>
        </p:txBody>
      </p:sp>
      <p:pic>
        <p:nvPicPr>
          <p:cNvPr id="30" name="Google Shape;1237;p69">
            <a:extLst>
              <a:ext uri="{FF2B5EF4-FFF2-40B4-BE49-F238E27FC236}">
                <a16:creationId xmlns:a16="http://schemas.microsoft.com/office/drawing/2014/main" id="{F0DC10C8-8A56-7255-79C4-4E48048C443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41" t="67649" r="31153" b="8087"/>
          <a:stretch/>
        </p:blipFill>
        <p:spPr>
          <a:xfrm flipH="1">
            <a:off x="3871791" y="2910516"/>
            <a:ext cx="1181399" cy="114751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601;p43">
            <a:extLst>
              <a:ext uri="{FF2B5EF4-FFF2-40B4-BE49-F238E27FC236}">
                <a16:creationId xmlns:a16="http://schemas.microsoft.com/office/drawing/2014/main" id="{F0A592C9-F719-88F2-5C91-BAFD350EB20C}"/>
              </a:ext>
            </a:extLst>
          </p:cNvPr>
          <p:cNvSpPr txBox="1">
            <a:spLocks/>
          </p:cNvSpPr>
          <p:nvPr/>
        </p:nvSpPr>
        <p:spPr>
          <a:xfrm>
            <a:off x="5497715" y="4064382"/>
            <a:ext cx="1714874" cy="377058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"/>
              <a:buNone/>
              <a:defRPr sz="2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ZA" sz="1400" dirty="0"/>
              <a:t>Nasser </a:t>
            </a:r>
            <a:r>
              <a:rPr lang="en-ZA" sz="1400" dirty="0" err="1"/>
              <a:t>el</a:t>
            </a:r>
            <a:r>
              <a:rPr lang="en-ZA" sz="1400" dirty="0"/>
              <a:t> </a:t>
            </a:r>
            <a:r>
              <a:rPr lang="en-ZA" sz="1400" dirty="0" err="1"/>
              <a:t>Quoar</a:t>
            </a:r>
            <a:endParaRPr lang="en-ZA" sz="1400" dirty="0"/>
          </a:p>
        </p:txBody>
      </p:sp>
      <p:sp>
        <p:nvSpPr>
          <p:cNvPr id="32" name="Google Shape;602;p43">
            <a:extLst>
              <a:ext uri="{FF2B5EF4-FFF2-40B4-BE49-F238E27FC236}">
                <a16:creationId xmlns:a16="http://schemas.microsoft.com/office/drawing/2014/main" id="{412C19E1-03B9-51F2-9CF0-08D795BDEBC0}"/>
              </a:ext>
            </a:extLst>
          </p:cNvPr>
          <p:cNvSpPr txBox="1">
            <a:spLocks/>
          </p:cNvSpPr>
          <p:nvPr/>
        </p:nvSpPr>
        <p:spPr>
          <a:xfrm>
            <a:off x="5426600" y="4356405"/>
            <a:ext cx="185710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ZA" sz="1100" dirty="0"/>
              <a:t>Level Designer</a:t>
            </a:r>
          </a:p>
          <a:p>
            <a:pPr marL="0" indent="0"/>
            <a:r>
              <a:rPr lang="en-ZA" sz="1100" dirty="0"/>
              <a:t>Supporting Artist</a:t>
            </a:r>
          </a:p>
        </p:txBody>
      </p:sp>
      <p:pic>
        <p:nvPicPr>
          <p:cNvPr id="33" name="Google Shape;1237;p69">
            <a:extLst>
              <a:ext uri="{FF2B5EF4-FFF2-40B4-BE49-F238E27FC236}">
                <a16:creationId xmlns:a16="http://schemas.microsoft.com/office/drawing/2014/main" id="{DE031EC5-BB28-B0F8-EE63-B0AAD959A3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41" t="67649" r="31153" b="8087"/>
          <a:stretch/>
        </p:blipFill>
        <p:spPr>
          <a:xfrm flipH="1">
            <a:off x="5764453" y="2916872"/>
            <a:ext cx="1181399" cy="114751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601;p43">
            <a:extLst>
              <a:ext uri="{FF2B5EF4-FFF2-40B4-BE49-F238E27FC236}">
                <a16:creationId xmlns:a16="http://schemas.microsoft.com/office/drawing/2014/main" id="{95B1DD06-B73E-52C9-8556-80E3B62826DE}"/>
              </a:ext>
            </a:extLst>
          </p:cNvPr>
          <p:cNvSpPr txBox="1">
            <a:spLocks/>
          </p:cNvSpPr>
          <p:nvPr/>
        </p:nvSpPr>
        <p:spPr>
          <a:xfrm>
            <a:off x="3508481" y="4025220"/>
            <a:ext cx="1908015" cy="377058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"/>
              <a:buNone/>
              <a:defRPr sz="2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ZA" sz="1400" dirty="0"/>
              <a:t>Eugene </a:t>
            </a:r>
            <a:r>
              <a:rPr lang="en-ZA" sz="1400" dirty="0" err="1"/>
              <a:t>v.d.</a:t>
            </a:r>
            <a:r>
              <a:rPr lang="en-ZA" sz="1400" dirty="0"/>
              <a:t> Berg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46AE4D-562F-1EA6-B5FC-3B9DBB797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388" y="1195311"/>
            <a:ext cx="929089" cy="98342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in a white shirt and tie&#10;&#10;Description automatically generated">
            <a:extLst>
              <a:ext uri="{FF2B5EF4-FFF2-40B4-BE49-F238E27FC236}">
                <a16:creationId xmlns:a16="http://schemas.microsoft.com/office/drawing/2014/main" id="{B315C06A-B807-48B3-8988-BA94E4EB186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1800"/>
          <a:stretch/>
        </p:blipFill>
        <p:spPr>
          <a:xfrm>
            <a:off x="3988455" y="3018258"/>
            <a:ext cx="944070" cy="98435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 descr="A person in a blue jacket&#10;&#10;Description automatically generated">
            <a:extLst>
              <a:ext uri="{FF2B5EF4-FFF2-40B4-BE49-F238E27FC236}">
                <a16:creationId xmlns:a16="http://schemas.microsoft.com/office/drawing/2014/main" id="{BA6E515F-8476-8F45-B852-5558FD8C31B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4478"/>
          <a:stretch/>
        </p:blipFill>
        <p:spPr>
          <a:xfrm>
            <a:off x="5866705" y="3011797"/>
            <a:ext cx="976891" cy="99727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9D2ABF-2095-D21C-E84C-B2CE16F018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4" t="13316" r="35989" b="61786"/>
          <a:stretch/>
        </p:blipFill>
        <p:spPr bwMode="auto">
          <a:xfrm>
            <a:off x="1802780" y="3011797"/>
            <a:ext cx="992797" cy="98339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 descr="A selfie of a person with green and blue hair&#10;&#10;Description automatically generated">
            <a:extLst>
              <a:ext uri="{FF2B5EF4-FFF2-40B4-BE49-F238E27FC236}">
                <a16:creationId xmlns:a16="http://schemas.microsoft.com/office/drawing/2014/main" id="{2EEFFFF0-D047-1EA3-AE5F-929ADC75BF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6705" y="1218575"/>
            <a:ext cx="970036" cy="96015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6200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>
          <a:extLst>
            <a:ext uri="{FF2B5EF4-FFF2-40B4-BE49-F238E27FC236}">
              <a16:creationId xmlns:a16="http://schemas.microsoft.com/office/drawing/2014/main" id="{AAB02279-052E-A4C7-D29C-CC2EE5758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4">
            <a:extLst>
              <a:ext uri="{FF2B5EF4-FFF2-40B4-BE49-F238E27FC236}">
                <a16:creationId xmlns:a16="http://schemas.microsoft.com/office/drawing/2014/main" id="{130ABE6C-DDA8-D6D1-CAAC-FB3B62E8CE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2237325"/>
            <a:ext cx="51810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Theme:	Employment</a:t>
            </a:r>
          </a:p>
          <a:p>
            <a:pPr marL="0" indent="0"/>
            <a:endParaRPr lang="en" dirty="0"/>
          </a:p>
          <a:p>
            <a:pPr marL="0" indent="0"/>
            <a:r>
              <a:rPr lang="en" dirty="0"/>
              <a:t>Genre:	</a:t>
            </a:r>
            <a:r>
              <a:rPr lang="en-US" dirty="0"/>
              <a:t>Role-Playing</a:t>
            </a:r>
          </a:p>
        </p:txBody>
      </p:sp>
      <p:sp>
        <p:nvSpPr>
          <p:cNvPr id="638" name="Google Shape;638;p44">
            <a:extLst>
              <a:ext uri="{FF2B5EF4-FFF2-40B4-BE49-F238E27FC236}">
                <a16:creationId xmlns:a16="http://schemas.microsoft.com/office/drawing/2014/main" id="{55A4B8E5-42B2-EF12-AAC6-190ED4C9F8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635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CV.io</a:t>
            </a:r>
            <a:endParaRPr dirty="0"/>
          </a:p>
        </p:txBody>
      </p:sp>
      <p:pic>
        <p:nvPicPr>
          <p:cNvPr id="639" name="Google Shape;639;p44">
            <a:extLst>
              <a:ext uri="{FF2B5EF4-FFF2-40B4-BE49-F238E27FC236}">
                <a16:creationId xmlns:a16="http://schemas.microsoft.com/office/drawing/2014/main" id="{750DDD44-4A17-66D9-DB46-6E1AC6D67E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2558015" y="3680475"/>
            <a:ext cx="2377073" cy="185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4">
            <a:extLst>
              <a:ext uri="{FF2B5EF4-FFF2-40B4-BE49-F238E27FC236}">
                <a16:creationId xmlns:a16="http://schemas.microsoft.com/office/drawing/2014/main" id="{AF4149A4-057C-A1E1-93D4-865206BC75D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6118675" y="-52300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4">
            <a:extLst>
              <a:ext uri="{FF2B5EF4-FFF2-40B4-BE49-F238E27FC236}">
                <a16:creationId xmlns:a16="http://schemas.microsoft.com/office/drawing/2014/main" id="{CEB0A729-8718-0415-28D0-B7FBBFC409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 flipH="1">
            <a:off x="557600" y="-53899"/>
            <a:ext cx="1508424" cy="117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802A31-E2EB-FCE3-DD9F-519026A98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776" y="1295714"/>
            <a:ext cx="4485032" cy="22425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BF9C6A-1C42-3204-5648-C36EFE81E974}"/>
              </a:ext>
            </a:extLst>
          </p:cNvPr>
          <p:cNvSpPr txBox="1"/>
          <p:nvPr/>
        </p:nvSpPr>
        <p:spPr>
          <a:xfrm>
            <a:off x="3482041" y="3567205"/>
            <a:ext cx="4654502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ZA" sz="1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1: Employment Picture (</a:t>
            </a:r>
            <a:r>
              <a:rPr lang="en-ZA" sz="14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Geeksforgeeks</a:t>
            </a:r>
            <a:r>
              <a:rPr lang="en-ZA" sz="1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2023)</a:t>
            </a:r>
          </a:p>
        </p:txBody>
      </p:sp>
    </p:spTree>
    <p:extLst>
      <p:ext uri="{BB962C8B-B14F-4D97-AF65-F5344CB8AC3E}">
        <p14:creationId xmlns:p14="http://schemas.microsoft.com/office/powerpoint/2010/main" val="963114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1"/>
          <p:cNvSpPr txBox="1">
            <a:spLocks noGrp="1"/>
          </p:cNvSpPr>
          <p:nvPr>
            <p:ph type="title"/>
          </p:nvPr>
        </p:nvSpPr>
        <p:spPr>
          <a:xfrm>
            <a:off x="1631900" y="139500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Overview</a:t>
            </a:r>
            <a:endParaRPr dirty="0"/>
          </a:p>
        </p:txBody>
      </p:sp>
      <p:sp>
        <p:nvSpPr>
          <p:cNvPr id="584" name="Google Shape;584;p41"/>
          <p:cNvSpPr txBox="1">
            <a:spLocks noGrp="1"/>
          </p:cNvSpPr>
          <p:nvPr>
            <p:ph type="subTitle" idx="1"/>
          </p:nvPr>
        </p:nvSpPr>
        <p:spPr>
          <a:xfrm>
            <a:off x="2479446" y="2272924"/>
            <a:ext cx="5648766" cy="1346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In </a:t>
            </a:r>
            <a:r>
              <a:rPr lang="en-US" i="1" dirty="0"/>
              <a:t>CV.io</a:t>
            </a:r>
            <a:r>
              <a:rPr lang="en-US" dirty="0"/>
              <a:t>, step into the shoes of a hiring manager where every CV you approve or reject shapes the office’s success and morale. Hire wisely, fire strategically, and build the ideal team—or face the consequences!</a:t>
            </a:r>
          </a:p>
        </p:txBody>
      </p:sp>
      <p:pic>
        <p:nvPicPr>
          <p:cNvPr id="585" name="Google Shape;585;p41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2325725" y="4139100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1"/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 flipH="1">
            <a:off x="0" y="68540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1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7258050" y="0"/>
            <a:ext cx="1740324" cy="13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2"/>
          <p:cNvSpPr/>
          <p:nvPr/>
        </p:nvSpPr>
        <p:spPr>
          <a:xfrm>
            <a:off x="1720925" y="2913575"/>
            <a:ext cx="3911700" cy="409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2"/>
          <p:cNvSpPr txBox="1">
            <a:spLocks noGrp="1"/>
          </p:cNvSpPr>
          <p:nvPr>
            <p:ph type="title"/>
          </p:nvPr>
        </p:nvSpPr>
        <p:spPr>
          <a:xfrm>
            <a:off x="864225" y="1941250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Concept</a:t>
            </a:r>
            <a:endParaRPr dirty="0"/>
          </a:p>
        </p:txBody>
      </p:sp>
      <p:sp>
        <p:nvSpPr>
          <p:cNvPr id="594" name="Google Shape;594;p42"/>
          <p:cNvSpPr txBox="1">
            <a:spLocks noGrp="1"/>
          </p:cNvSpPr>
          <p:nvPr>
            <p:ph type="title" idx="2"/>
          </p:nvPr>
        </p:nvSpPr>
        <p:spPr>
          <a:xfrm>
            <a:off x="2501175" y="11756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596" name="Google Shape;596;p42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 rot="10800000">
            <a:off x="5787773" y="2958649"/>
            <a:ext cx="3356227" cy="21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>
          <a:extLst>
            <a:ext uri="{FF2B5EF4-FFF2-40B4-BE49-F238E27FC236}">
              <a16:creationId xmlns:a16="http://schemas.microsoft.com/office/drawing/2014/main" id="{F69E1DD7-F98A-5E4C-F64A-F40FD28BF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4">
            <a:extLst>
              <a:ext uri="{FF2B5EF4-FFF2-40B4-BE49-F238E27FC236}">
                <a16:creationId xmlns:a16="http://schemas.microsoft.com/office/drawing/2014/main" id="{1B7C853C-1B8A-450F-1AA3-EBB7485D735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2237325"/>
            <a:ext cx="3852000" cy="1443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sz="16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ZA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 in office building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Expanding game studio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Studio needs employees to grow</a:t>
            </a:r>
          </a:p>
        </p:txBody>
      </p:sp>
      <p:sp>
        <p:nvSpPr>
          <p:cNvPr id="638" name="Google Shape;638;p44">
            <a:extLst>
              <a:ext uri="{FF2B5EF4-FFF2-40B4-BE49-F238E27FC236}">
                <a16:creationId xmlns:a16="http://schemas.microsoft.com/office/drawing/2014/main" id="{320CB4F2-C99A-1F37-CA1F-CE319B7E76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635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World:</a:t>
            </a:r>
            <a:endParaRPr dirty="0"/>
          </a:p>
        </p:txBody>
      </p:sp>
      <p:pic>
        <p:nvPicPr>
          <p:cNvPr id="639" name="Google Shape;639;p44">
            <a:extLst>
              <a:ext uri="{FF2B5EF4-FFF2-40B4-BE49-F238E27FC236}">
                <a16:creationId xmlns:a16="http://schemas.microsoft.com/office/drawing/2014/main" id="{473A62D5-486E-5E7C-0DA1-3830220FD8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2558015" y="3680475"/>
            <a:ext cx="2377073" cy="185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4">
            <a:extLst>
              <a:ext uri="{FF2B5EF4-FFF2-40B4-BE49-F238E27FC236}">
                <a16:creationId xmlns:a16="http://schemas.microsoft.com/office/drawing/2014/main" id="{9C531A91-5FC3-55F1-2AA7-15CE159AB06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6118675" y="-52300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4">
            <a:extLst>
              <a:ext uri="{FF2B5EF4-FFF2-40B4-BE49-F238E27FC236}">
                <a16:creationId xmlns:a16="http://schemas.microsoft.com/office/drawing/2014/main" id="{15397363-AC85-F883-3245-63904B0E23D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 flipH="1">
            <a:off x="557600" y="-53899"/>
            <a:ext cx="1508424" cy="117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3d model of a building&#10;&#10;Description automatically generated">
            <a:extLst>
              <a:ext uri="{FF2B5EF4-FFF2-40B4-BE49-F238E27FC236}">
                <a16:creationId xmlns:a16="http://schemas.microsoft.com/office/drawing/2014/main" id="{F5919BBD-74DD-A03F-86B5-9CDFD816A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85" r="6017"/>
          <a:stretch/>
        </p:blipFill>
        <p:spPr>
          <a:xfrm>
            <a:off x="3955128" y="1306575"/>
            <a:ext cx="4468872" cy="278999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815B7D-F00A-ED91-0667-91CFDD0C376C}"/>
              </a:ext>
            </a:extLst>
          </p:cNvPr>
          <p:cNvSpPr txBox="1"/>
          <p:nvPr/>
        </p:nvSpPr>
        <p:spPr>
          <a:xfrm>
            <a:off x="3862313" y="4261685"/>
            <a:ext cx="4654502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ZA" sz="1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ZA" b="1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ZA" sz="1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 Office Floor (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sz="1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Quoar</a:t>
            </a:r>
            <a:r>
              <a:rPr lang="en-US" sz="1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2024)</a:t>
            </a:r>
            <a:endParaRPr lang="en-ZA" sz="1400" b="1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266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4"/>
          <p:cNvSpPr txBox="1">
            <a:spLocks noGrp="1"/>
          </p:cNvSpPr>
          <p:nvPr>
            <p:ph type="subTitle" idx="1"/>
          </p:nvPr>
        </p:nvSpPr>
        <p:spPr>
          <a:xfrm>
            <a:off x="720000" y="2064699"/>
            <a:ext cx="5181000" cy="16059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Player is put in the role of a Hiring manager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Player has 5 days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Every day, new potential employees will apply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Game will get harder as days </a:t>
            </a:r>
            <a:r>
              <a:rPr lang="en-ZA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pass</a:t>
            </a:r>
            <a:endParaRPr lang="en-ZA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8" name="Google Shape;638;p44"/>
          <p:cNvSpPr txBox="1">
            <a:spLocks noGrp="1"/>
          </p:cNvSpPr>
          <p:nvPr>
            <p:ph type="title"/>
          </p:nvPr>
        </p:nvSpPr>
        <p:spPr>
          <a:xfrm>
            <a:off x="720000" y="1463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Story:</a:t>
            </a:r>
            <a:endParaRPr dirty="0"/>
          </a:p>
        </p:txBody>
      </p:sp>
      <p:pic>
        <p:nvPicPr>
          <p:cNvPr id="639" name="Google Shape;639;p44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2558015" y="3680475"/>
            <a:ext cx="2377073" cy="185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4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6118675" y="-52300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4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 flipH="1">
            <a:off x="557600" y="-53899"/>
            <a:ext cx="1508424" cy="117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meplays Streamer Project Proposal by Slidesgo">
  <a:themeElements>
    <a:clrScheme name="Simple Light">
      <a:dk1>
        <a:srgbClr val="2D0045"/>
      </a:dk1>
      <a:lt1>
        <a:srgbClr val="FFFFFF"/>
      </a:lt1>
      <a:dk2>
        <a:srgbClr val="FF07FF"/>
      </a:dk2>
      <a:lt2>
        <a:srgbClr val="09E3E8"/>
      </a:lt2>
      <a:accent1>
        <a:srgbClr val="5648FE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1718</Words>
  <Application>Microsoft Office PowerPoint</Application>
  <PresentationFormat>On-screen Show (16:9)</PresentationFormat>
  <Paragraphs>227</Paragraphs>
  <Slides>38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Open Sans</vt:lpstr>
      <vt:lpstr>Calibri</vt:lpstr>
      <vt:lpstr>Bebas Neue</vt:lpstr>
      <vt:lpstr>Roboto</vt:lpstr>
      <vt:lpstr>Arial</vt:lpstr>
      <vt:lpstr>Poppins</vt:lpstr>
      <vt:lpstr>Assistant</vt:lpstr>
      <vt:lpstr>Aptos</vt:lpstr>
      <vt:lpstr>Roboto Medium</vt:lpstr>
      <vt:lpstr>Poppins Medium</vt:lpstr>
      <vt:lpstr>Gameplays Streamer Project Proposal by Slidesgo</vt:lpstr>
      <vt:lpstr>CV.io Pitch Presentation</vt:lpstr>
      <vt:lpstr>05</vt:lpstr>
      <vt:lpstr>Introductions</vt:lpstr>
      <vt:lpstr>Pasqaulo Shields</vt:lpstr>
      <vt:lpstr>CV.io</vt:lpstr>
      <vt:lpstr>Overview</vt:lpstr>
      <vt:lpstr>Game Concept</vt:lpstr>
      <vt:lpstr>World:</vt:lpstr>
      <vt:lpstr>Story:</vt:lpstr>
      <vt:lpstr>Analyse CV</vt:lpstr>
      <vt:lpstr>-Unique Selling Point</vt:lpstr>
      <vt:lpstr>Target Audience</vt:lpstr>
      <vt:lpstr>Primary Target Audience</vt:lpstr>
      <vt:lpstr>Player Types:</vt:lpstr>
      <vt:lpstr>Appropriateness</vt:lpstr>
      <vt:lpstr>Visuals &amp; Art Style</vt:lpstr>
      <vt:lpstr>Game World </vt:lpstr>
      <vt:lpstr>Game World </vt:lpstr>
      <vt:lpstr>Employee Model 1</vt:lpstr>
      <vt:lpstr>User Interface </vt:lpstr>
      <vt:lpstr>User Interface </vt:lpstr>
      <vt:lpstr>Development Roadmap</vt:lpstr>
      <vt:lpstr>Current Progress</vt:lpstr>
      <vt:lpstr>Progress</vt:lpstr>
      <vt:lpstr>Project Plan</vt:lpstr>
      <vt:lpstr>Call to Action</vt:lpstr>
      <vt:lpstr>Funding/support</vt:lpstr>
      <vt:lpstr>Why Invest?</vt:lpstr>
      <vt:lpstr>8.4 Million</vt:lpstr>
      <vt:lpstr>Opportunity</vt:lpstr>
      <vt:lpstr>Return on Investment (ROI)</vt:lpstr>
      <vt:lpstr>—Edouard Mendy</vt:lpstr>
      <vt:lpstr>Thank You</vt:lpstr>
      <vt:lpstr>Acknoledgements</vt:lpstr>
      <vt:lpstr>References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Pasqaulo Shields</dc:creator>
  <cp:lastModifiedBy>Pasqaulo Shields</cp:lastModifiedBy>
  <cp:revision>41</cp:revision>
  <dcterms:modified xsi:type="dcterms:W3CDTF">2024-11-22T16:09:55Z</dcterms:modified>
</cp:coreProperties>
</file>